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0BD6B52C-2D09-4F09-A71C-ADF534E9AB3B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72" y="3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2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329A29-F8F3-4FC3-8C53-2F6D0731846D}" type="doc">
      <dgm:prSet loTypeId="urn:microsoft.com/office/officeart/2005/8/layout/hierarchy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CCB87459-3BFA-4D3B-B6E2-521A1381A0EA}">
      <dgm:prSet/>
      <dgm:spPr/>
      <dgm:t>
        <a:bodyPr/>
        <a:lstStyle/>
        <a:p>
          <a:r>
            <a:rPr lang="en-US"/>
            <a:t>ZATRZYMAJ SIĘ → ROZEJRZYJ SIĘ → PRZEJDŹ SPOKOJNIE</a:t>
          </a:r>
        </a:p>
      </dgm:t>
    </dgm:pt>
    <dgm:pt modelId="{2B0FCBFE-4090-4A15-9781-A03DF3FADF3C}" type="parTrans" cxnId="{452134B5-0078-4C5B-86BE-402B63C97562}">
      <dgm:prSet/>
      <dgm:spPr/>
      <dgm:t>
        <a:bodyPr/>
        <a:lstStyle/>
        <a:p>
          <a:endParaRPr lang="en-US"/>
        </a:p>
      </dgm:t>
    </dgm:pt>
    <dgm:pt modelId="{2AD460B0-88F2-48EC-8574-5E7036C6ACA2}" type="sibTrans" cxnId="{452134B5-0078-4C5B-86BE-402B63C97562}">
      <dgm:prSet/>
      <dgm:spPr/>
      <dgm:t>
        <a:bodyPr/>
        <a:lstStyle/>
        <a:p>
          <a:endParaRPr lang="en-US"/>
        </a:p>
      </dgm:t>
    </dgm:pt>
    <dgm:pt modelId="{4605098D-501F-41B7-A06E-27E4CB82114B}">
      <dgm:prSet/>
      <dgm:spPr/>
      <dgm:t>
        <a:bodyPr/>
        <a:lstStyle/>
        <a:p>
          <a:r>
            <a:rPr lang="en-US"/>
            <a:t>• Przed wejściem upewnij się, że kierowca Cię widzi i może bezpiecznie zatrzymać pojazd.</a:t>
          </a:r>
        </a:p>
      </dgm:t>
    </dgm:pt>
    <dgm:pt modelId="{291D492B-187C-4F34-B580-64D1B0F4C614}" type="parTrans" cxnId="{359963AE-48D8-4A75-B088-30E7816E490C}">
      <dgm:prSet/>
      <dgm:spPr/>
      <dgm:t>
        <a:bodyPr/>
        <a:lstStyle/>
        <a:p>
          <a:endParaRPr lang="en-US"/>
        </a:p>
      </dgm:t>
    </dgm:pt>
    <dgm:pt modelId="{784F9A58-E3BA-4A9E-88AF-67B906D12021}" type="sibTrans" cxnId="{359963AE-48D8-4A75-B088-30E7816E490C}">
      <dgm:prSet/>
      <dgm:spPr/>
      <dgm:t>
        <a:bodyPr/>
        <a:lstStyle/>
        <a:p>
          <a:endParaRPr lang="en-US"/>
        </a:p>
      </dgm:t>
    </dgm:pt>
    <dgm:pt modelId="{FDB19B38-4A61-4F9E-9BC7-A9790B7E5E7B}">
      <dgm:prSet/>
      <dgm:spPr/>
      <dgm:t>
        <a:bodyPr/>
        <a:lstStyle/>
        <a:p>
          <a:r>
            <a:rPr lang="en-US" dirty="0"/>
            <a:t>• Nie </a:t>
          </a:r>
          <a:r>
            <a:rPr lang="en-US" dirty="0" err="1"/>
            <a:t>wchodź</a:t>
          </a:r>
          <a:r>
            <a:rPr lang="en-US" dirty="0"/>
            <a:t> </a:t>
          </a:r>
          <a:r>
            <a:rPr lang="en-US" dirty="0" err="1"/>
            <a:t>bezpośrednio</a:t>
          </a:r>
          <a:r>
            <a:rPr lang="en-US" dirty="0"/>
            <a:t> </a:t>
          </a:r>
          <a:r>
            <a:rPr lang="en-US" dirty="0" err="1"/>
            <a:t>zza</a:t>
          </a:r>
          <a:r>
            <a:rPr lang="en-US" dirty="0"/>
            <a:t> </a:t>
          </a:r>
          <a:r>
            <a:rPr lang="en-US" dirty="0" err="1"/>
            <a:t>zaparkowanego</a:t>
          </a:r>
          <a:r>
            <a:rPr lang="en-US" dirty="0"/>
            <a:t> </a:t>
          </a:r>
          <a:r>
            <a:rPr lang="en-US" dirty="0" err="1"/>
            <a:t>auta</a:t>
          </a:r>
          <a:r>
            <a:rPr lang="pl-PL" dirty="0"/>
            <a:t>,drzewa </a:t>
          </a:r>
          <a:r>
            <a:rPr lang="pl-PL" dirty="0" err="1"/>
            <a:t>lubinnego</a:t>
          </a:r>
          <a:r>
            <a:rPr lang="pl-PL" dirty="0"/>
            <a:t> obiektu utrudniającego widoczność</a:t>
          </a:r>
          <a:r>
            <a:rPr lang="en-US" dirty="0"/>
            <a:t>.</a:t>
          </a:r>
        </a:p>
      </dgm:t>
    </dgm:pt>
    <dgm:pt modelId="{CF55C43C-1D44-4B7F-B8D8-BD04F65C9320}" type="parTrans" cxnId="{852CE7DD-A25A-4894-A61B-AAAA3551CF9E}">
      <dgm:prSet/>
      <dgm:spPr/>
      <dgm:t>
        <a:bodyPr/>
        <a:lstStyle/>
        <a:p>
          <a:endParaRPr lang="en-US"/>
        </a:p>
      </dgm:t>
    </dgm:pt>
    <dgm:pt modelId="{F82F6A91-5354-4D32-830E-C8BAB25809E3}" type="sibTrans" cxnId="{852CE7DD-A25A-4894-A61B-AAAA3551CF9E}">
      <dgm:prSet/>
      <dgm:spPr/>
      <dgm:t>
        <a:bodyPr/>
        <a:lstStyle/>
        <a:p>
          <a:endParaRPr lang="en-US"/>
        </a:p>
      </dgm:t>
    </dgm:pt>
    <dgm:pt modelId="{26AF583A-EE4D-44C4-8838-496C3239AAD3}">
      <dgm:prSet/>
      <dgm:spPr/>
      <dgm:t>
        <a:bodyPr/>
        <a:lstStyle/>
        <a:p>
          <a:r>
            <a:rPr lang="en-US" dirty="0"/>
            <a:t>• Nie </a:t>
          </a:r>
          <a:r>
            <a:rPr lang="en-US" dirty="0" err="1"/>
            <a:t>przebiegaj</a:t>
          </a:r>
          <a:r>
            <a:rPr lang="en-US" dirty="0"/>
            <a:t> </a:t>
          </a:r>
          <a:r>
            <a:rPr lang="en-US" dirty="0" err="1"/>
            <a:t>przez</a:t>
          </a:r>
          <a:r>
            <a:rPr lang="en-US" dirty="0"/>
            <a:t> </a:t>
          </a:r>
          <a:r>
            <a:rPr lang="en-US" dirty="0" err="1"/>
            <a:t>przejście</a:t>
          </a:r>
          <a:r>
            <a:rPr lang="pl-PL" dirty="0"/>
            <a:t>, ale pokonaj je zdecydowanym krokiem</a:t>
          </a:r>
          <a:endParaRPr lang="en-US" dirty="0"/>
        </a:p>
      </dgm:t>
    </dgm:pt>
    <dgm:pt modelId="{4E9A8A35-BEB9-4560-B61B-001F044CFCC6}" type="parTrans" cxnId="{72FDDE3D-044C-40C2-86CE-64533E9AE0F0}">
      <dgm:prSet/>
      <dgm:spPr/>
      <dgm:t>
        <a:bodyPr/>
        <a:lstStyle/>
        <a:p>
          <a:endParaRPr lang="en-US"/>
        </a:p>
      </dgm:t>
    </dgm:pt>
    <dgm:pt modelId="{9D67E7FE-5369-4E22-9729-1804AD1A726C}" type="sibTrans" cxnId="{72FDDE3D-044C-40C2-86CE-64533E9AE0F0}">
      <dgm:prSet/>
      <dgm:spPr/>
      <dgm:t>
        <a:bodyPr/>
        <a:lstStyle/>
        <a:p>
          <a:endParaRPr lang="en-US"/>
        </a:p>
      </dgm:t>
    </dgm:pt>
    <dgm:pt modelId="{5820B676-A1A4-433E-8C92-51D5683368DD}">
      <dgm:prSet/>
      <dgm:spPr/>
      <dgm:t>
        <a:bodyPr/>
        <a:lstStyle/>
        <a:p>
          <a:r>
            <a:rPr lang="en-US" dirty="0"/>
            <a:t>• Nawet </a:t>
          </a:r>
          <a:r>
            <a:rPr lang="en-US" dirty="0" err="1"/>
            <a:t>mając</a:t>
          </a:r>
          <a:r>
            <a:rPr lang="en-US" dirty="0"/>
            <a:t> </a:t>
          </a:r>
          <a:r>
            <a:rPr lang="en-US" dirty="0" err="1"/>
            <a:t>pierwszeństwo</a:t>
          </a:r>
          <a:r>
            <a:rPr lang="en-US" dirty="0"/>
            <a:t>, </a:t>
          </a:r>
          <a:r>
            <a:rPr lang="en-US" dirty="0" err="1"/>
            <a:t>obserwuj</a:t>
          </a:r>
          <a:r>
            <a:rPr lang="en-US" dirty="0"/>
            <a:t> </a:t>
          </a:r>
          <a:r>
            <a:rPr lang="en-US" dirty="0" err="1"/>
            <a:t>drogę</a:t>
          </a:r>
          <a:r>
            <a:rPr lang="pl-PL" dirty="0"/>
            <a:t> i upewnij się, że samochody się zatrzymały.</a:t>
          </a:r>
          <a:endParaRPr lang="en-US" dirty="0"/>
        </a:p>
      </dgm:t>
    </dgm:pt>
    <dgm:pt modelId="{36363C51-9B40-4D29-81FE-4AAA54548BB3}" type="parTrans" cxnId="{98284A83-092A-4071-97AB-DFDF0652F1D7}">
      <dgm:prSet/>
      <dgm:spPr/>
      <dgm:t>
        <a:bodyPr/>
        <a:lstStyle/>
        <a:p>
          <a:endParaRPr lang="en-US"/>
        </a:p>
      </dgm:t>
    </dgm:pt>
    <dgm:pt modelId="{037E94CC-5484-42A8-B0A9-D7433921CE9B}" type="sibTrans" cxnId="{98284A83-092A-4071-97AB-DFDF0652F1D7}">
      <dgm:prSet/>
      <dgm:spPr/>
      <dgm:t>
        <a:bodyPr/>
        <a:lstStyle/>
        <a:p>
          <a:endParaRPr lang="en-US"/>
        </a:p>
      </dgm:t>
    </dgm:pt>
    <dgm:pt modelId="{14AA47A0-4982-4D7E-A446-0C13EDA947DB}" type="pres">
      <dgm:prSet presAssocID="{C1329A29-F8F3-4FC3-8C53-2F6D0731846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0C5193C-5215-4D96-A456-03354E1F7C95}" type="pres">
      <dgm:prSet presAssocID="{CCB87459-3BFA-4D3B-B6E2-521A1381A0EA}" presName="hierRoot1" presStyleCnt="0"/>
      <dgm:spPr/>
    </dgm:pt>
    <dgm:pt modelId="{3D143262-F50B-4E45-A527-53F5BF8346DA}" type="pres">
      <dgm:prSet presAssocID="{CCB87459-3BFA-4D3B-B6E2-521A1381A0EA}" presName="composite" presStyleCnt="0"/>
      <dgm:spPr/>
    </dgm:pt>
    <dgm:pt modelId="{4BE4BDC1-E870-4606-9879-0D7C92B462E6}" type="pres">
      <dgm:prSet presAssocID="{CCB87459-3BFA-4D3B-B6E2-521A1381A0EA}" presName="background" presStyleLbl="node0" presStyleIdx="0" presStyleCnt="5"/>
      <dgm:spPr/>
    </dgm:pt>
    <dgm:pt modelId="{0941B0E8-90FE-445C-824F-4906CDC79317}" type="pres">
      <dgm:prSet presAssocID="{CCB87459-3BFA-4D3B-B6E2-521A1381A0EA}" presName="text" presStyleLbl="fgAcc0" presStyleIdx="0" presStyleCnt="5">
        <dgm:presLayoutVars>
          <dgm:chPref val="3"/>
        </dgm:presLayoutVars>
      </dgm:prSet>
      <dgm:spPr/>
    </dgm:pt>
    <dgm:pt modelId="{3599D00C-D029-4C43-8C79-F9810951E4CE}" type="pres">
      <dgm:prSet presAssocID="{CCB87459-3BFA-4D3B-B6E2-521A1381A0EA}" presName="hierChild2" presStyleCnt="0"/>
      <dgm:spPr/>
    </dgm:pt>
    <dgm:pt modelId="{B1C0D949-6D78-476F-B7D9-3563BE5420A3}" type="pres">
      <dgm:prSet presAssocID="{4605098D-501F-41B7-A06E-27E4CB82114B}" presName="hierRoot1" presStyleCnt="0"/>
      <dgm:spPr/>
    </dgm:pt>
    <dgm:pt modelId="{39AAA8F3-00A5-424B-94D9-6DEAB98025AB}" type="pres">
      <dgm:prSet presAssocID="{4605098D-501F-41B7-A06E-27E4CB82114B}" presName="composite" presStyleCnt="0"/>
      <dgm:spPr/>
    </dgm:pt>
    <dgm:pt modelId="{715E3866-D672-47CB-A7C3-029DB1CA5F76}" type="pres">
      <dgm:prSet presAssocID="{4605098D-501F-41B7-A06E-27E4CB82114B}" presName="background" presStyleLbl="node0" presStyleIdx="1" presStyleCnt="5"/>
      <dgm:spPr/>
    </dgm:pt>
    <dgm:pt modelId="{BC513047-9A44-49EC-84FC-A0FA67180BE0}" type="pres">
      <dgm:prSet presAssocID="{4605098D-501F-41B7-A06E-27E4CB82114B}" presName="text" presStyleLbl="fgAcc0" presStyleIdx="1" presStyleCnt="5">
        <dgm:presLayoutVars>
          <dgm:chPref val="3"/>
        </dgm:presLayoutVars>
      </dgm:prSet>
      <dgm:spPr/>
    </dgm:pt>
    <dgm:pt modelId="{F79B1A77-E8EC-4624-AFDF-77EFC5717448}" type="pres">
      <dgm:prSet presAssocID="{4605098D-501F-41B7-A06E-27E4CB82114B}" presName="hierChild2" presStyleCnt="0"/>
      <dgm:spPr/>
    </dgm:pt>
    <dgm:pt modelId="{7E274F13-2773-4DAE-B5C1-6FE53AD5A578}" type="pres">
      <dgm:prSet presAssocID="{FDB19B38-4A61-4F9E-9BC7-A9790B7E5E7B}" presName="hierRoot1" presStyleCnt="0"/>
      <dgm:spPr/>
    </dgm:pt>
    <dgm:pt modelId="{6D55BCE8-171F-4E3A-8C76-691114C1C44D}" type="pres">
      <dgm:prSet presAssocID="{FDB19B38-4A61-4F9E-9BC7-A9790B7E5E7B}" presName="composite" presStyleCnt="0"/>
      <dgm:spPr/>
    </dgm:pt>
    <dgm:pt modelId="{7C5FA0F6-E284-4BB5-8AA1-31398AD30533}" type="pres">
      <dgm:prSet presAssocID="{FDB19B38-4A61-4F9E-9BC7-A9790B7E5E7B}" presName="background" presStyleLbl="node0" presStyleIdx="2" presStyleCnt="5"/>
      <dgm:spPr/>
    </dgm:pt>
    <dgm:pt modelId="{3D3A1E73-E68E-4AC1-92E2-52046568DBAF}" type="pres">
      <dgm:prSet presAssocID="{FDB19B38-4A61-4F9E-9BC7-A9790B7E5E7B}" presName="text" presStyleLbl="fgAcc0" presStyleIdx="2" presStyleCnt="5">
        <dgm:presLayoutVars>
          <dgm:chPref val="3"/>
        </dgm:presLayoutVars>
      </dgm:prSet>
      <dgm:spPr/>
    </dgm:pt>
    <dgm:pt modelId="{EB7F4ADB-5703-44CD-A21D-9776DE8602E3}" type="pres">
      <dgm:prSet presAssocID="{FDB19B38-4A61-4F9E-9BC7-A9790B7E5E7B}" presName="hierChild2" presStyleCnt="0"/>
      <dgm:spPr/>
    </dgm:pt>
    <dgm:pt modelId="{879B4C84-E61E-412E-B50F-9B3E54D50DCD}" type="pres">
      <dgm:prSet presAssocID="{26AF583A-EE4D-44C4-8838-496C3239AAD3}" presName="hierRoot1" presStyleCnt="0"/>
      <dgm:spPr/>
    </dgm:pt>
    <dgm:pt modelId="{03C20327-941F-4D81-BB18-6D843C17A96C}" type="pres">
      <dgm:prSet presAssocID="{26AF583A-EE4D-44C4-8838-496C3239AAD3}" presName="composite" presStyleCnt="0"/>
      <dgm:spPr/>
    </dgm:pt>
    <dgm:pt modelId="{B33B0D6A-ED8A-4610-A630-C165931CE6FE}" type="pres">
      <dgm:prSet presAssocID="{26AF583A-EE4D-44C4-8838-496C3239AAD3}" presName="background" presStyleLbl="node0" presStyleIdx="3" presStyleCnt="5"/>
      <dgm:spPr/>
    </dgm:pt>
    <dgm:pt modelId="{0BF09841-5706-43A6-8A9E-E9F420A0401A}" type="pres">
      <dgm:prSet presAssocID="{26AF583A-EE4D-44C4-8838-496C3239AAD3}" presName="text" presStyleLbl="fgAcc0" presStyleIdx="3" presStyleCnt="5">
        <dgm:presLayoutVars>
          <dgm:chPref val="3"/>
        </dgm:presLayoutVars>
      </dgm:prSet>
      <dgm:spPr/>
    </dgm:pt>
    <dgm:pt modelId="{7376B14D-538C-47D9-BE43-8EF9CA67F818}" type="pres">
      <dgm:prSet presAssocID="{26AF583A-EE4D-44C4-8838-496C3239AAD3}" presName="hierChild2" presStyleCnt="0"/>
      <dgm:spPr/>
    </dgm:pt>
    <dgm:pt modelId="{15790A15-7995-4564-B4BB-A3BBDBB504C3}" type="pres">
      <dgm:prSet presAssocID="{5820B676-A1A4-433E-8C92-51D5683368DD}" presName="hierRoot1" presStyleCnt="0"/>
      <dgm:spPr/>
    </dgm:pt>
    <dgm:pt modelId="{C4A50538-9DA7-4226-9BDC-20E888328405}" type="pres">
      <dgm:prSet presAssocID="{5820B676-A1A4-433E-8C92-51D5683368DD}" presName="composite" presStyleCnt="0"/>
      <dgm:spPr/>
    </dgm:pt>
    <dgm:pt modelId="{417D292D-B164-4EE6-970A-30C532466222}" type="pres">
      <dgm:prSet presAssocID="{5820B676-A1A4-433E-8C92-51D5683368DD}" presName="background" presStyleLbl="node0" presStyleIdx="4" presStyleCnt="5"/>
      <dgm:spPr/>
    </dgm:pt>
    <dgm:pt modelId="{21D168F5-6020-4C42-85CB-70E06AF9E181}" type="pres">
      <dgm:prSet presAssocID="{5820B676-A1A4-433E-8C92-51D5683368DD}" presName="text" presStyleLbl="fgAcc0" presStyleIdx="4" presStyleCnt="5">
        <dgm:presLayoutVars>
          <dgm:chPref val="3"/>
        </dgm:presLayoutVars>
      </dgm:prSet>
      <dgm:spPr/>
    </dgm:pt>
    <dgm:pt modelId="{C3E6C2DA-F657-4AF3-B562-68F6684AB205}" type="pres">
      <dgm:prSet presAssocID="{5820B676-A1A4-433E-8C92-51D5683368DD}" presName="hierChild2" presStyleCnt="0"/>
      <dgm:spPr/>
    </dgm:pt>
  </dgm:ptLst>
  <dgm:cxnLst>
    <dgm:cxn modelId="{77496822-D49A-4E8A-ABDA-DC55CED8A0CB}" type="presOf" srcId="{C1329A29-F8F3-4FC3-8C53-2F6D0731846D}" destId="{14AA47A0-4982-4D7E-A446-0C13EDA947DB}" srcOrd="0" destOrd="0" presId="urn:microsoft.com/office/officeart/2005/8/layout/hierarchy1"/>
    <dgm:cxn modelId="{72FDDE3D-044C-40C2-86CE-64533E9AE0F0}" srcId="{C1329A29-F8F3-4FC3-8C53-2F6D0731846D}" destId="{26AF583A-EE4D-44C4-8838-496C3239AAD3}" srcOrd="3" destOrd="0" parTransId="{4E9A8A35-BEB9-4560-B61B-001F044CFCC6}" sibTransId="{9D67E7FE-5369-4E22-9729-1804AD1A726C}"/>
    <dgm:cxn modelId="{B1E15576-5239-4C80-841B-231805BDB816}" type="presOf" srcId="{5820B676-A1A4-433E-8C92-51D5683368DD}" destId="{21D168F5-6020-4C42-85CB-70E06AF9E181}" srcOrd="0" destOrd="0" presId="urn:microsoft.com/office/officeart/2005/8/layout/hierarchy1"/>
    <dgm:cxn modelId="{98284A83-092A-4071-97AB-DFDF0652F1D7}" srcId="{C1329A29-F8F3-4FC3-8C53-2F6D0731846D}" destId="{5820B676-A1A4-433E-8C92-51D5683368DD}" srcOrd="4" destOrd="0" parTransId="{36363C51-9B40-4D29-81FE-4AAA54548BB3}" sibTransId="{037E94CC-5484-42A8-B0A9-D7433921CE9B}"/>
    <dgm:cxn modelId="{72CE749F-2F78-4218-AAF0-F140D52F423A}" type="presOf" srcId="{26AF583A-EE4D-44C4-8838-496C3239AAD3}" destId="{0BF09841-5706-43A6-8A9E-E9F420A0401A}" srcOrd="0" destOrd="0" presId="urn:microsoft.com/office/officeart/2005/8/layout/hierarchy1"/>
    <dgm:cxn modelId="{C8E61FA5-B176-4484-A3B6-03CB85A66BB5}" type="presOf" srcId="{4605098D-501F-41B7-A06E-27E4CB82114B}" destId="{BC513047-9A44-49EC-84FC-A0FA67180BE0}" srcOrd="0" destOrd="0" presId="urn:microsoft.com/office/officeart/2005/8/layout/hierarchy1"/>
    <dgm:cxn modelId="{359963AE-48D8-4A75-B088-30E7816E490C}" srcId="{C1329A29-F8F3-4FC3-8C53-2F6D0731846D}" destId="{4605098D-501F-41B7-A06E-27E4CB82114B}" srcOrd="1" destOrd="0" parTransId="{291D492B-187C-4F34-B580-64D1B0F4C614}" sibTransId="{784F9A58-E3BA-4A9E-88AF-67B906D12021}"/>
    <dgm:cxn modelId="{452134B5-0078-4C5B-86BE-402B63C97562}" srcId="{C1329A29-F8F3-4FC3-8C53-2F6D0731846D}" destId="{CCB87459-3BFA-4D3B-B6E2-521A1381A0EA}" srcOrd="0" destOrd="0" parTransId="{2B0FCBFE-4090-4A15-9781-A03DF3FADF3C}" sibTransId="{2AD460B0-88F2-48EC-8574-5E7036C6ACA2}"/>
    <dgm:cxn modelId="{71124CC1-B8F5-47BF-A50F-FA4F4B9F4AC0}" type="presOf" srcId="{FDB19B38-4A61-4F9E-9BC7-A9790B7E5E7B}" destId="{3D3A1E73-E68E-4AC1-92E2-52046568DBAF}" srcOrd="0" destOrd="0" presId="urn:microsoft.com/office/officeart/2005/8/layout/hierarchy1"/>
    <dgm:cxn modelId="{57FAFDCB-7FCC-4383-876D-FF9C2CECE368}" type="presOf" srcId="{CCB87459-3BFA-4D3B-B6E2-521A1381A0EA}" destId="{0941B0E8-90FE-445C-824F-4906CDC79317}" srcOrd="0" destOrd="0" presId="urn:microsoft.com/office/officeart/2005/8/layout/hierarchy1"/>
    <dgm:cxn modelId="{852CE7DD-A25A-4894-A61B-AAAA3551CF9E}" srcId="{C1329A29-F8F3-4FC3-8C53-2F6D0731846D}" destId="{FDB19B38-4A61-4F9E-9BC7-A9790B7E5E7B}" srcOrd="2" destOrd="0" parTransId="{CF55C43C-1D44-4B7F-B8D8-BD04F65C9320}" sibTransId="{F82F6A91-5354-4D32-830E-C8BAB25809E3}"/>
    <dgm:cxn modelId="{1DD81CFB-3A27-45E3-BAD8-01B89E26D1C3}" type="presParOf" srcId="{14AA47A0-4982-4D7E-A446-0C13EDA947DB}" destId="{C0C5193C-5215-4D96-A456-03354E1F7C95}" srcOrd="0" destOrd="0" presId="urn:microsoft.com/office/officeart/2005/8/layout/hierarchy1"/>
    <dgm:cxn modelId="{AFF0ADBF-5A11-4097-B9F1-36098A4C9C6C}" type="presParOf" srcId="{C0C5193C-5215-4D96-A456-03354E1F7C95}" destId="{3D143262-F50B-4E45-A527-53F5BF8346DA}" srcOrd="0" destOrd="0" presId="urn:microsoft.com/office/officeart/2005/8/layout/hierarchy1"/>
    <dgm:cxn modelId="{295C7008-1611-430E-9D26-1C9488DA4A5F}" type="presParOf" srcId="{3D143262-F50B-4E45-A527-53F5BF8346DA}" destId="{4BE4BDC1-E870-4606-9879-0D7C92B462E6}" srcOrd="0" destOrd="0" presId="urn:microsoft.com/office/officeart/2005/8/layout/hierarchy1"/>
    <dgm:cxn modelId="{522D6F47-50E0-42F2-8A9B-255318D6F37A}" type="presParOf" srcId="{3D143262-F50B-4E45-A527-53F5BF8346DA}" destId="{0941B0E8-90FE-445C-824F-4906CDC79317}" srcOrd="1" destOrd="0" presId="urn:microsoft.com/office/officeart/2005/8/layout/hierarchy1"/>
    <dgm:cxn modelId="{82C222D9-156C-401B-9BA1-E059B03FF64F}" type="presParOf" srcId="{C0C5193C-5215-4D96-A456-03354E1F7C95}" destId="{3599D00C-D029-4C43-8C79-F9810951E4CE}" srcOrd="1" destOrd="0" presId="urn:microsoft.com/office/officeart/2005/8/layout/hierarchy1"/>
    <dgm:cxn modelId="{8AFAE963-9D3D-4504-A60C-700C00F43019}" type="presParOf" srcId="{14AA47A0-4982-4D7E-A446-0C13EDA947DB}" destId="{B1C0D949-6D78-476F-B7D9-3563BE5420A3}" srcOrd="1" destOrd="0" presId="urn:microsoft.com/office/officeart/2005/8/layout/hierarchy1"/>
    <dgm:cxn modelId="{72F2D8CC-B72D-4054-9BFE-43BD4C6A8D1C}" type="presParOf" srcId="{B1C0D949-6D78-476F-B7D9-3563BE5420A3}" destId="{39AAA8F3-00A5-424B-94D9-6DEAB98025AB}" srcOrd="0" destOrd="0" presId="urn:microsoft.com/office/officeart/2005/8/layout/hierarchy1"/>
    <dgm:cxn modelId="{B2196C78-EAB1-4C76-BFEC-1FA0414F3A0D}" type="presParOf" srcId="{39AAA8F3-00A5-424B-94D9-6DEAB98025AB}" destId="{715E3866-D672-47CB-A7C3-029DB1CA5F76}" srcOrd="0" destOrd="0" presId="urn:microsoft.com/office/officeart/2005/8/layout/hierarchy1"/>
    <dgm:cxn modelId="{0716DD72-7CEB-4CB1-A7CB-947AFC9E2808}" type="presParOf" srcId="{39AAA8F3-00A5-424B-94D9-6DEAB98025AB}" destId="{BC513047-9A44-49EC-84FC-A0FA67180BE0}" srcOrd="1" destOrd="0" presId="urn:microsoft.com/office/officeart/2005/8/layout/hierarchy1"/>
    <dgm:cxn modelId="{CB309849-6227-41B4-A3DE-78D179AC363C}" type="presParOf" srcId="{B1C0D949-6D78-476F-B7D9-3563BE5420A3}" destId="{F79B1A77-E8EC-4624-AFDF-77EFC5717448}" srcOrd="1" destOrd="0" presId="urn:microsoft.com/office/officeart/2005/8/layout/hierarchy1"/>
    <dgm:cxn modelId="{7D1DA467-CC74-4A17-A089-FF38D28422F6}" type="presParOf" srcId="{14AA47A0-4982-4D7E-A446-0C13EDA947DB}" destId="{7E274F13-2773-4DAE-B5C1-6FE53AD5A578}" srcOrd="2" destOrd="0" presId="urn:microsoft.com/office/officeart/2005/8/layout/hierarchy1"/>
    <dgm:cxn modelId="{778AE0C8-86BD-48B6-BC62-2162544F7D59}" type="presParOf" srcId="{7E274F13-2773-4DAE-B5C1-6FE53AD5A578}" destId="{6D55BCE8-171F-4E3A-8C76-691114C1C44D}" srcOrd="0" destOrd="0" presId="urn:microsoft.com/office/officeart/2005/8/layout/hierarchy1"/>
    <dgm:cxn modelId="{160C2DB9-AB5D-4DA3-856B-6A5F4D2929FF}" type="presParOf" srcId="{6D55BCE8-171F-4E3A-8C76-691114C1C44D}" destId="{7C5FA0F6-E284-4BB5-8AA1-31398AD30533}" srcOrd="0" destOrd="0" presId="urn:microsoft.com/office/officeart/2005/8/layout/hierarchy1"/>
    <dgm:cxn modelId="{730DC3F3-F7A0-477C-AD64-549A1A5D2B49}" type="presParOf" srcId="{6D55BCE8-171F-4E3A-8C76-691114C1C44D}" destId="{3D3A1E73-E68E-4AC1-92E2-52046568DBAF}" srcOrd="1" destOrd="0" presId="urn:microsoft.com/office/officeart/2005/8/layout/hierarchy1"/>
    <dgm:cxn modelId="{9B58940F-519C-4D27-985C-FD29F58F0222}" type="presParOf" srcId="{7E274F13-2773-4DAE-B5C1-6FE53AD5A578}" destId="{EB7F4ADB-5703-44CD-A21D-9776DE8602E3}" srcOrd="1" destOrd="0" presId="urn:microsoft.com/office/officeart/2005/8/layout/hierarchy1"/>
    <dgm:cxn modelId="{D2C181D2-2839-4D01-AE22-ACEF443B2BEF}" type="presParOf" srcId="{14AA47A0-4982-4D7E-A446-0C13EDA947DB}" destId="{879B4C84-E61E-412E-B50F-9B3E54D50DCD}" srcOrd="3" destOrd="0" presId="urn:microsoft.com/office/officeart/2005/8/layout/hierarchy1"/>
    <dgm:cxn modelId="{8D44501C-02B2-4848-8802-053EC69C7FC5}" type="presParOf" srcId="{879B4C84-E61E-412E-B50F-9B3E54D50DCD}" destId="{03C20327-941F-4D81-BB18-6D843C17A96C}" srcOrd="0" destOrd="0" presId="urn:microsoft.com/office/officeart/2005/8/layout/hierarchy1"/>
    <dgm:cxn modelId="{9708D986-4455-41D3-B9E4-789D0F7D9A73}" type="presParOf" srcId="{03C20327-941F-4D81-BB18-6D843C17A96C}" destId="{B33B0D6A-ED8A-4610-A630-C165931CE6FE}" srcOrd="0" destOrd="0" presId="urn:microsoft.com/office/officeart/2005/8/layout/hierarchy1"/>
    <dgm:cxn modelId="{8FDC6175-9656-4ADB-97BB-38112848ABA4}" type="presParOf" srcId="{03C20327-941F-4D81-BB18-6D843C17A96C}" destId="{0BF09841-5706-43A6-8A9E-E9F420A0401A}" srcOrd="1" destOrd="0" presId="urn:microsoft.com/office/officeart/2005/8/layout/hierarchy1"/>
    <dgm:cxn modelId="{F4B8FAC0-DAAC-4677-AEE0-733757166F0A}" type="presParOf" srcId="{879B4C84-E61E-412E-B50F-9B3E54D50DCD}" destId="{7376B14D-538C-47D9-BE43-8EF9CA67F818}" srcOrd="1" destOrd="0" presId="urn:microsoft.com/office/officeart/2005/8/layout/hierarchy1"/>
    <dgm:cxn modelId="{828D90A8-59F0-401B-9E0F-E6946059F886}" type="presParOf" srcId="{14AA47A0-4982-4D7E-A446-0C13EDA947DB}" destId="{15790A15-7995-4564-B4BB-A3BBDBB504C3}" srcOrd="4" destOrd="0" presId="urn:microsoft.com/office/officeart/2005/8/layout/hierarchy1"/>
    <dgm:cxn modelId="{951946FB-5ED4-45DF-9428-566F4AAECBC4}" type="presParOf" srcId="{15790A15-7995-4564-B4BB-A3BBDBB504C3}" destId="{C4A50538-9DA7-4226-9BDC-20E888328405}" srcOrd="0" destOrd="0" presId="urn:microsoft.com/office/officeart/2005/8/layout/hierarchy1"/>
    <dgm:cxn modelId="{61CB1BCB-AC94-49FC-B476-05BF95303560}" type="presParOf" srcId="{C4A50538-9DA7-4226-9BDC-20E888328405}" destId="{417D292D-B164-4EE6-970A-30C532466222}" srcOrd="0" destOrd="0" presId="urn:microsoft.com/office/officeart/2005/8/layout/hierarchy1"/>
    <dgm:cxn modelId="{540F9BE7-21F0-45B7-8931-B3F2D1EACC14}" type="presParOf" srcId="{C4A50538-9DA7-4226-9BDC-20E888328405}" destId="{21D168F5-6020-4C42-85CB-70E06AF9E181}" srcOrd="1" destOrd="0" presId="urn:microsoft.com/office/officeart/2005/8/layout/hierarchy1"/>
    <dgm:cxn modelId="{FC88BD58-F694-475E-B24E-7C23F3A35777}" type="presParOf" srcId="{15790A15-7995-4564-B4BB-A3BBDBB504C3}" destId="{C3E6C2DA-F657-4AF3-B562-68F6684AB20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69E0C2-35C7-42BA-90B3-23B9AF95CBAA}" type="doc">
      <dgm:prSet loTypeId="urn:microsoft.com/office/officeart/2005/8/layout/hierarchy1" loCatId="hierarchy" qsTypeId="urn:microsoft.com/office/officeart/2005/8/quickstyle/simple1#5" qsCatId="simple" csTypeId="urn:microsoft.com/office/officeart/2005/8/colors/accent1_2#5" csCatId="accent1"/>
      <dgm:spPr/>
      <dgm:t>
        <a:bodyPr/>
        <a:lstStyle/>
        <a:p>
          <a:endParaRPr lang="en-US"/>
        </a:p>
      </dgm:t>
    </dgm:pt>
    <dgm:pt modelId="{F9EC5374-1CEA-44C6-8B8F-0BBB48A616B1}">
      <dgm:prSet/>
      <dgm:spPr/>
      <dgm:t>
        <a:bodyPr/>
        <a:lstStyle/>
        <a:p>
          <a:r>
            <a:rPr lang="en-US"/>
            <a:t>• Gdy jest wyznaczona droga dla rowerów / droga dla pieszych i rowerów / pas dla rowerów – korzystaj z niej zgodnie z kierunkiem jazdy.</a:t>
          </a:r>
        </a:p>
      </dgm:t>
    </dgm:pt>
    <dgm:pt modelId="{E6EF624B-07AF-40F1-80C0-021BE614566C}" type="parTrans" cxnId="{430F10EB-6D0A-4F81-AC81-7D212D32A844}">
      <dgm:prSet/>
      <dgm:spPr/>
      <dgm:t>
        <a:bodyPr/>
        <a:lstStyle/>
        <a:p>
          <a:endParaRPr lang="en-US"/>
        </a:p>
      </dgm:t>
    </dgm:pt>
    <dgm:pt modelId="{59FF2BD4-7A52-4562-879A-3E2CF92CF178}" type="sibTrans" cxnId="{430F10EB-6D0A-4F81-AC81-7D212D32A844}">
      <dgm:prSet/>
      <dgm:spPr/>
      <dgm:t>
        <a:bodyPr/>
        <a:lstStyle/>
        <a:p>
          <a:endParaRPr lang="en-US"/>
        </a:p>
      </dgm:t>
    </dgm:pt>
    <dgm:pt modelId="{DE7C8E91-A4AA-428F-9D1C-DCB9A6523D33}">
      <dgm:prSet/>
      <dgm:spPr/>
      <dgm:t>
        <a:bodyPr/>
        <a:lstStyle/>
        <a:p>
          <a:r>
            <a:rPr lang="en-US"/>
            <a:t>• Na drodze dla pieszych i rowerów</a:t>
          </a:r>
          <a:r>
            <a:rPr lang="pl-PL"/>
            <a:t>,</a:t>
          </a:r>
          <a:r>
            <a:rPr lang="en-US"/>
            <a:t> rowerzysta musi szczególnie uważać i ustępować </a:t>
          </a:r>
          <a:r>
            <a:rPr lang="pl-PL"/>
            <a:t>pierwszeństwa </a:t>
          </a:r>
          <a:r>
            <a:rPr lang="en-US"/>
            <a:t>piesz</a:t>
          </a:r>
          <a:r>
            <a:rPr lang="pl-PL"/>
            <a:t>ym</a:t>
          </a:r>
          <a:r>
            <a:rPr lang="en-US"/>
            <a:t>.</a:t>
          </a:r>
        </a:p>
      </dgm:t>
    </dgm:pt>
    <dgm:pt modelId="{EB0F3053-58E3-4BD2-96D9-BE18E5588517}" type="parTrans" cxnId="{43C2F937-9593-43DD-8392-CF24FD74E480}">
      <dgm:prSet/>
      <dgm:spPr/>
      <dgm:t>
        <a:bodyPr/>
        <a:lstStyle/>
        <a:p>
          <a:endParaRPr lang="en-US"/>
        </a:p>
      </dgm:t>
    </dgm:pt>
    <dgm:pt modelId="{505BFDBD-F246-432E-9D86-C4B2315B2928}" type="sibTrans" cxnId="{43C2F937-9593-43DD-8392-CF24FD74E480}">
      <dgm:prSet/>
      <dgm:spPr/>
      <dgm:t>
        <a:bodyPr/>
        <a:lstStyle/>
        <a:p>
          <a:endParaRPr lang="en-US"/>
        </a:p>
      </dgm:t>
    </dgm:pt>
    <dgm:pt modelId="{CF2DF6E6-BE8A-474C-AC2E-4AC4C7BEB1AF}">
      <dgm:prSet/>
      <dgm:spPr/>
      <dgm:t>
        <a:bodyPr/>
        <a:lstStyle/>
        <a:p>
          <a:r>
            <a:rPr lang="en-US"/>
            <a:t>• Nie </a:t>
          </a:r>
          <a:r>
            <a:rPr lang="pl-PL"/>
            <a:t>wolno jeździć bez trzymania kierownicy oraz czepiać się innych pojazdów, przewozić zwierząt, dużych pakunków i innych osób</a:t>
          </a:r>
          <a:endParaRPr lang="en-US"/>
        </a:p>
      </dgm:t>
    </dgm:pt>
    <dgm:pt modelId="{9682E27E-2AD1-4742-9D0D-94454CBA0D31}" type="parTrans" cxnId="{6E0F840C-B35A-4716-9332-92161A1B2F19}">
      <dgm:prSet/>
      <dgm:spPr/>
      <dgm:t>
        <a:bodyPr/>
        <a:lstStyle/>
        <a:p>
          <a:endParaRPr lang="en-US"/>
        </a:p>
      </dgm:t>
    </dgm:pt>
    <dgm:pt modelId="{747617CC-B165-4F56-8EDE-DC2B3F2D7E04}" type="sibTrans" cxnId="{6E0F840C-B35A-4716-9332-92161A1B2F19}">
      <dgm:prSet/>
      <dgm:spPr/>
      <dgm:t>
        <a:bodyPr/>
        <a:lstStyle/>
        <a:p>
          <a:endParaRPr lang="en-US"/>
        </a:p>
      </dgm:t>
    </dgm:pt>
    <dgm:pt modelId="{7AB5D4A3-B894-4719-A4D2-B5AAAA7AD5A6}" type="pres">
      <dgm:prSet presAssocID="{D069E0C2-35C7-42BA-90B3-23B9AF95CBA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60D66F-11EE-4847-963C-D96515B8B250}" type="pres">
      <dgm:prSet presAssocID="{F9EC5374-1CEA-44C6-8B8F-0BBB48A616B1}" presName="hierRoot1" presStyleCnt="0"/>
      <dgm:spPr/>
    </dgm:pt>
    <dgm:pt modelId="{59DD9A69-9022-4752-B3BB-BF19C630BBA2}" type="pres">
      <dgm:prSet presAssocID="{F9EC5374-1CEA-44C6-8B8F-0BBB48A616B1}" presName="composite" presStyleCnt="0"/>
      <dgm:spPr/>
    </dgm:pt>
    <dgm:pt modelId="{E2D1061C-E023-43B1-BC9B-8D1EB6AC8929}" type="pres">
      <dgm:prSet presAssocID="{F9EC5374-1CEA-44C6-8B8F-0BBB48A616B1}" presName="background" presStyleLbl="node0" presStyleIdx="0" presStyleCnt="3"/>
      <dgm:spPr/>
    </dgm:pt>
    <dgm:pt modelId="{E65ACF58-ECAC-4B91-B53F-C3BC9985D052}" type="pres">
      <dgm:prSet presAssocID="{F9EC5374-1CEA-44C6-8B8F-0BBB48A616B1}" presName="text" presStyleLbl="fgAcc0" presStyleIdx="0" presStyleCnt="3">
        <dgm:presLayoutVars>
          <dgm:chPref val="3"/>
        </dgm:presLayoutVars>
      </dgm:prSet>
      <dgm:spPr/>
    </dgm:pt>
    <dgm:pt modelId="{546093FF-F37B-4A7A-A5BD-18B0B6C5711E}" type="pres">
      <dgm:prSet presAssocID="{F9EC5374-1CEA-44C6-8B8F-0BBB48A616B1}" presName="hierChild2" presStyleCnt="0"/>
      <dgm:spPr/>
    </dgm:pt>
    <dgm:pt modelId="{E8BA071B-8488-4C6C-9E00-E3D50750310E}" type="pres">
      <dgm:prSet presAssocID="{DE7C8E91-A4AA-428F-9D1C-DCB9A6523D33}" presName="hierRoot1" presStyleCnt="0"/>
      <dgm:spPr/>
    </dgm:pt>
    <dgm:pt modelId="{85D803B8-F57C-4F33-A3A0-1B1BDA4E6572}" type="pres">
      <dgm:prSet presAssocID="{DE7C8E91-A4AA-428F-9D1C-DCB9A6523D33}" presName="composite" presStyleCnt="0"/>
      <dgm:spPr/>
    </dgm:pt>
    <dgm:pt modelId="{9A2EA779-9CFF-416A-905C-255D58CB531D}" type="pres">
      <dgm:prSet presAssocID="{DE7C8E91-A4AA-428F-9D1C-DCB9A6523D33}" presName="background" presStyleLbl="node0" presStyleIdx="1" presStyleCnt="3"/>
      <dgm:spPr/>
    </dgm:pt>
    <dgm:pt modelId="{5039D586-CBD6-4012-806C-B8636549BAE7}" type="pres">
      <dgm:prSet presAssocID="{DE7C8E91-A4AA-428F-9D1C-DCB9A6523D33}" presName="text" presStyleLbl="fgAcc0" presStyleIdx="1" presStyleCnt="3">
        <dgm:presLayoutVars>
          <dgm:chPref val="3"/>
        </dgm:presLayoutVars>
      </dgm:prSet>
      <dgm:spPr/>
    </dgm:pt>
    <dgm:pt modelId="{12B091FA-6B64-4775-8206-6DB75C7B0D43}" type="pres">
      <dgm:prSet presAssocID="{DE7C8E91-A4AA-428F-9D1C-DCB9A6523D33}" presName="hierChild2" presStyleCnt="0"/>
      <dgm:spPr/>
    </dgm:pt>
    <dgm:pt modelId="{6338FA92-7956-4DE1-9BDB-F723C7B71822}" type="pres">
      <dgm:prSet presAssocID="{CF2DF6E6-BE8A-474C-AC2E-4AC4C7BEB1AF}" presName="hierRoot1" presStyleCnt="0"/>
      <dgm:spPr/>
    </dgm:pt>
    <dgm:pt modelId="{BCDB9B18-A4C0-4BC8-A621-D6E561618038}" type="pres">
      <dgm:prSet presAssocID="{CF2DF6E6-BE8A-474C-AC2E-4AC4C7BEB1AF}" presName="composite" presStyleCnt="0"/>
      <dgm:spPr/>
    </dgm:pt>
    <dgm:pt modelId="{01DCA613-C342-4662-A62A-6288E5F40804}" type="pres">
      <dgm:prSet presAssocID="{CF2DF6E6-BE8A-474C-AC2E-4AC4C7BEB1AF}" presName="background" presStyleLbl="node0" presStyleIdx="2" presStyleCnt="3"/>
      <dgm:spPr/>
    </dgm:pt>
    <dgm:pt modelId="{F2D62F2F-1AEF-48D0-914F-1AD75C244555}" type="pres">
      <dgm:prSet presAssocID="{CF2DF6E6-BE8A-474C-AC2E-4AC4C7BEB1AF}" presName="text" presStyleLbl="fgAcc0" presStyleIdx="2" presStyleCnt="3">
        <dgm:presLayoutVars>
          <dgm:chPref val="3"/>
        </dgm:presLayoutVars>
      </dgm:prSet>
      <dgm:spPr/>
    </dgm:pt>
    <dgm:pt modelId="{94F4F6CE-8F30-40D1-A020-88B0ED41DADB}" type="pres">
      <dgm:prSet presAssocID="{CF2DF6E6-BE8A-474C-AC2E-4AC4C7BEB1AF}" presName="hierChild2" presStyleCnt="0"/>
      <dgm:spPr/>
    </dgm:pt>
  </dgm:ptLst>
  <dgm:cxnLst>
    <dgm:cxn modelId="{6E0F840C-B35A-4716-9332-92161A1B2F19}" srcId="{D069E0C2-35C7-42BA-90B3-23B9AF95CBAA}" destId="{CF2DF6E6-BE8A-474C-AC2E-4AC4C7BEB1AF}" srcOrd="2" destOrd="0" parTransId="{9682E27E-2AD1-4742-9D0D-94454CBA0D31}" sibTransId="{747617CC-B165-4F56-8EDE-DC2B3F2D7E04}"/>
    <dgm:cxn modelId="{B24FB21F-90BC-40D5-9FF6-4AEF28C1656C}" type="presOf" srcId="{DE7C8E91-A4AA-428F-9D1C-DCB9A6523D33}" destId="{5039D586-CBD6-4012-806C-B8636549BAE7}" srcOrd="0" destOrd="0" presId="urn:microsoft.com/office/officeart/2005/8/layout/hierarchy1"/>
    <dgm:cxn modelId="{2200BF27-093F-41C2-8039-33C5EE1262CD}" type="presOf" srcId="{F9EC5374-1CEA-44C6-8B8F-0BBB48A616B1}" destId="{E65ACF58-ECAC-4B91-B53F-C3BC9985D052}" srcOrd="0" destOrd="0" presId="urn:microsoft.com/office/officeart/2005/8/layout/hierarchy1"/>
    <dgm:cxn modelId="{43C2F937-9593-43DD-8392-CF24FD74E480}" srcId="{D069E0C2-35C7-42BA-90B3-23B9AF95CBAA}" destId="{DE7C8E91-A4AA-428F-9D1C-DCB9A6523D33}" srcOrd="1" destOrd="0" parTransId="{EB0F3053-58E3-4BD2-96D9-BE18E5588517}" sibTransId="{505BFDBD-F246-432E-9D86-C4B2315B2928}"/>
    <dgm:cxn modelId="{B41BB046-D117-4B08-80B5-970B2E8D05FD}" type="presOf" srcId="{D069E0C2-35C7-42BA-90B3-23B9AF95CBAA}" destId="{7AB5D4A3-B894-4719-A4D2-B5AAAA7AD5A6}" srcOrd="0" destOrd="0" presId="urn:microsoft.com/office/officeart/2005/8/layout/hierarchy1"/>
    <dgm:cxn modelId="{B24686BF-8166-4544-940F-3D75E74CD452}" type="presOf" srcId="{CF2DF6E6-BE8A-474C-AC2E-4AC4C7BEB1AF}" destId="{F2D62F2F-1AEF-48D0-914F-1AD75C244555}" srcOrd="0" destOrd="0" presId="urn:microsoft.com/office/officeart/2005/8/layout/hierarchy1"/>
    <dgm:cxn modelId="{430F10EB-6D0A-4F81-AC81-7D212D32A844}" srcId="{D069E0C2-35C7-42BA-90B3-23B9AF95CBAA}" destId="{F9EC5374-1CEA-44C6-8B8F-0BBB48A616B1}" srcOrd="0" destOrd="0" parTransId="{E6EF624B-07AF-40F1-80C0-021BE614566C}" sibTransId="{59FF2BD4-7A52-4562-879A-3E2CF92CF178}"/>
    <dgm:cxn modelId="{F67A5093-D3F8-4CA3-A354-08AD350ABDD1}" type="presParOf" srcId="{7AB5D4A3-B894-4719-A4D2-B5AAAA7AD5A6}" destId="{DE60D66F-11EE-4847-963C-D96515B8B250}" srcOrd="0" destOrd="0" presId="urn:microsoft.com/office/officeart/2005/8/layout/hierarchy1"/>
    <dgm:cxn modelId="{5C94F9F1-304C-4F5C-9F50-FD4C0EAF6BD6}" type="presParOf" srcId="{DE60D66F-11EE-4847-963C-D96515B8B250}" destId="{59DD9A69-9022-4752-B3BB-BF19C630BBA2}" srcOrd="0" destOrd="0" presId="urn:microsoft.com/office/officeart/2005/8/layout/hierarchy1"/>
    <dgm:cxn modelId="{89695D52-D3C5-4A45-9B67-A75F37A15D34}" type="presParOf" srcId="{59DD9A69-9022-4752-B3BB-BF19C630BBA2}" destId="{E2D1061C-E023-43B1-BC9B-8D1EB6AC8929}" srcOrd="0" destOrd="0" presId="urn:microsoft.com/office/officeart/2005/8/layout/hierarchy1"/>
    <dgm:cxn modelId="{6527648B-ADA7-489B-B5FE-EBE03F77DB41}" type="presParOf" srcId="{59DD9A69-9022-4752-B3BB-BF19C630BBA2}" destId="{E65ACF58-ECAC-4B91-B53F-C3BC9985D052}" srcOrd="1" destOrd="0" presId="urn:microsoft.com/office/officeart/2005/8/layout/hierarchy1"/>
    <dgm:cxn modelId="{619D16B2-CCF8-458E-9AFC-909A57965738}" type="presParOf" srcId="{DE60D66F-11EE-4847-963C-D96515B8B250}" destId="{546093FF-F37B-4A7A-A5BD-18B0B6C5711E}" srcOrd="1" destOrd="0" presId="urn:microsoft.com/office/officeart/2005/8/layout/hierarchy1"/>
    <dgm:cxn modelId="{60134578-0807-40EF-B0D8-36497A6401B6}" type="presParOf" srcId="{7AB5D4A3-B894-4719-A4D2-B5AAAA7AD5A6}" destId="{E8BA071B-8488-4C6C-9E00-E3D50750310E}" srcOrd="1" destOrd="0" presId="urn:microsoft.com/office/officeart/2005/8/layout/hierarchy1"/>
    <dgm:cxn modelId="{FE7F72D7-4E5C-47D3-BDD9-E68740D40961}" type="presParOf" srcId="{E8BA071B-8488-4C6C-9E00-E3D50750310E}" destId="{85D803B8-F57C-4F33-A3A0-1B1BDA4E6572}" srcOrd="0" destOrd="0" presId="urn:microsoft.com/office/officeart/2005/8/layout/hierarchy1"/>
    <dgm:cxn modelId="{E7B8BD31-E2F9-4932-9DAE-78747378F7F3}" type="presParOf" srcId="{85D803B8-F57C-4F33-A3A0-1B1BDA4E6572}" destId="{9A2EA779-9CFF-416A-905C-255D58CB531D}" srcOrd="0" destOrd="0" presId="urn:microsoft.com/office/officeart/2005/8/layout/hierarchy1"/>
    <dgm:cxn modelId="{9C8281D8-F591-49EA-841E-5FB926E7B829}" type="presParOf" srcId="{85D803B8-F57C-4F33-A3A0-1B1BDA4E6572}" destId="{5039D586-CBD6-4012-806C-B8636549BAE7}" srcOrd="1" destOrd="0" presId="urn:microsoft.com/office/officeart/2005/8/layout/hierarchy1"/>
    <dgm:cxn modelId="{B5CD611C-BC5B-4190-BE1C-B24873403888}" type="presParOf" srcId="{E8BA071B-8488-4C6C-9E00-E3D50750310E}" destId="{12B091FA-6B64-4775-8206-6DB75C7B0D43}" srcOrd="1" destOrd="0" presId="urn:microsoft.com/office/officeart/2005/8/layout/hierarchy1"/>
    <dgm:cxn modelId="{E3561852-1574-4A4B-940B-2E9FA3D5FDB3}" type="presParOf" srcId="{7AB5D4A3-B894-4719-A4D2-B5AAAA7AD5A6}" destId="{6338FA92-7956-4DE1-9BDB-F723C7B71822}" srcOrd="2" destOrd="0" presId="urn:microsoft.com/office/officeart/2005/8/layout/hierarchy1"/>
    <dgm:cxn modelId="{C4A891C6-1171-49C0-B191-B8C2CA834A1E}" type="presParOf" srcId="{6338FA92-7956-4DE1-9BDB-F723C7B71822}" destId="{BCDB9B18-A4C0-4BC8-A621-D6E561618038}" srcOrd="0" destOrd="0" presId="urn:microsoft.com/office/officeart/2005/8/layout/hierarchy1"/>
    <dgm:cxn modelId="{D104EB82-09B0-4833-8731-E8781FB1060B}" type="presParOf" srcId="{BCDB9B18-A4C0-4BC8-A621-D6E561618038}" destId="{01DCA613-C342-4662-A62A-6288E5F40804}" srcOrd="0" destOrd="0" presId="urn:microsoft.com/office/officeart/2005/8/layout/hierarchy1"/>
    <dgm:cxn modelId="{D4747568-7396-47C9-8B07-ADBFA8103C42}" type="presParOf" srcId="{BCDB9B18-A4C0-4BC8-A621-D6E561618038}" destId="{F2D62F2F-1AEF-48D0-914F-1AD75C244555}" srcOrd="1" destOrd="0" presId="urn:microsoft.com/office/officeart/2005/8/layout/hierarchy1"/>
    <dgm:cxn modelId="{C442FFA4-88EA-413B-BC7C-14806740CDBE}" type="presParOf" srcId="{6338FA92-7956-4DE1-9BDB-F723C7B71822}" destId="{94F4F6CE-8F30-40D1-A020-88B0ED41DAD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607128-88CA-491B-ADDC-63CF8AFF0934}" type="doc">
      <dgm:prSet loTypeId="urn:microsoft.com/office/officeart/2005/8/layout/hProcess9" loCatId="process" qsTypeId="urn:microsoft.com/office/officeart/2005/8/quickstyle/simple1#9" qsCatId="simple" csTypeId="urn:microsoft.com/office/officeart/2005/8/colors/accent1_2#9" csCatId="accent1"/>
      <dgm:spPr/>
      <dgm:t>
        <a:bodyPr/>
        <a:lstStyle/>
        <a:p>
          <a:endParaRPr lang="en-US"/>
        </a:p>
      </dgm:t>
    </dgm:pt>
    <dgm:pt modelId="{D5CC4E39-A252-46A6-B1FC-4D71B8B7E910}">
      <dgm:prSet/>
      <dgm:spPr/>
      <dgm:t>
        <a:bodyPr/>
        <a:lstStyle/>
        <a:p>
          <a:r>
            <a:rPr lang="en-US"/>
            <a:t>• Przed przejazdem dla rowerów zwolnij i obserwuj sytuację.</a:t>
          </a:r>
        </a:p>
      </dgm:t>
    </dgm:pt>
    <dgm:pt modelId="{66E21165-6A89-4EC9-A003-B651B0E9AD8F}" type="parTrans" cxnId="{3967C6F0-B4D9-463A-9CD5-CD521802F614}">
      <dgm:prSet/>
      <dgm:spPr/>
      <dgm:t>
        <a:bodyPr/>
        <a:lstStyle/>
        <a:p>
          <a:endParaRPr lang="en-US"/>
        </a:p>
      </dgm:t>
    </dgm:pt>
    <dgm:pt modelId="{58C8D862-9B11-42DA-AAD9-B5E385EE58E1}" type="sibTrans" cxnId="{3967C6F0-B4D9-463A-9CD5-CD521802F614}">
      <dgm:prSet/>
      <dgm:spPr/>
      <dgm:t>
        <a:bodyPr/>
        <a:lstStyle/>
        <a:p>
          <a:endParaRPr lang="en-US"/>
        </a:p>
      </dgm:t>
    </dgm:pt>
    <dgm:pt modelId="{0D9CEF76-47DE-4548-BDC2-C327E4C82166}">
      <dgm:prSet/>
      <dgm:spPr/>
      <dgm:t>
        <a:bodyPr/>
        <a:lstStyle/>
        <a:p>
          <a:r>
            <a:rPr lang="en-US"/>
            <a:t>• Sygnalizuj zamiar skrętu.</a:t>
          </a:r>
        </a:p>
      </dgm:t>
    </dgm:pt>
    <dgm:pt modelId="{0E7B8738-F280-434D-8DF4-FE4255767E29}" type="parTrans" cxnId="{38DA9958-A1DC-43D2-A46D-3D3A972CC359}">
      <dgm:prSet/>
      <dgm:spPr/>
      <dgm:t>
        <a:bodyPr/>
        <a:lstStyle/>
        <a:p>
          <a:endParaRPr lang="en-US"/>
        </a:p>
      </dgm:t>
    </dgm:pt>
    <dgm:pt modelId="{1A503AC1-A167-46C1-B28C-6FD45155E7EF}" type="sibTrans" cxnId="{38DA9958-A1DC-43D2-A46D-3D3A972CC359}">
      <dgm:prSet/>
      <dgm:spPr/>
      <dgm:t>
        <a:bodyPr/>
        <a:lstStyle/>
        <a:p>
          <a:endParaRPr lang="en-US"/>
        </a:p>
      </dgm:t>
    </dgm:pt>
    <dgm:pt modelId="{C4EF0010-141E-4E84-B3D2-94C106D72941}">
      <dgm:prSet/>
      <dgm:spPr/>
      <dgm:t>
        <a:bodyPr/>
        <a:lstStyle/>
        <a:p>
          <a:r>
            <a:rPr lang="en-US"/>
            <a:t>• Zachowuj odstęp od innych.</a:t>
          </a:r>
        </a:p>
      </dgm:t>
    </dgm:pt>
    <dgm:pt modelId="{96B89D4F-E2FE-4DB8-A827-B74EE3A74A73}" type="parTrans" cxnId="{A190C858-FD66-4489-8AF6-8D885E6D3CE6}">
      <dgm:prSet/>
      <dgm:spPr/>
      <dgm:t>
        <a:bodyPr/>
        <a:lstStyle/>
        <a:p>
          <a:endParaRPr lang="en-US"/>
        </a:p>
      </dgm:t>
    </dgm:pt>
    <dgm:pt modelId="{55AC3C3F-C884-49D2-98B4-7BAC844C7B6E}" type="sibTrans" cxnId="{A190C858-FD66-4489-8AF6-8D885E6D3CE6}">
      <dgm:prSet/>
      <dgm:spPr/>
      <dgm:t>
        <a:bodyPr/>
        <a:lstStyle/>
        <a:p>
          <a:endParaRPr lang="en-US"/>
        </a:p>
      </dgm:t>
    </dgm:pt>
    <dgm:pt modelId="{B009EC85-3372-4E80-9D50-44E05C3BA217}">
      <dgm:prSet/>
      <dgm:spPr/>
      <dgm:t>
        <a:bodyPr/>
        <a:lstStyle/>
        <a:p>
          <a:r>
            <a:rPr lang="en-US"/>
            <a:t>• Nie jedź „na wyścigi” z samochodem.</a:t>
          </a:r>
        </a:p>
      </dgm:t>
    </dgm:pt>
    <dgm:pt modelId="{39D38484-0667-442C-B613-9CAE467CEF27}" type="parTrans" cxnId="{CEAD4366-FB2E-4AFE-B972-27D086264589}">
      <dgm:prSet/>
      <dgm:spPr/>
      <dgm:t>
        <a:bodyPr/>
        <a:lstStyle/>
        <a:p>
          <a:endParaRPr lang="en-US"/>
        </a:p>
      </dgm:t>
    </dgm:pt>
    <dgm:pt modelId="{65C0948E-1C7D-43F6-BF41-92B1404E2809}" type="sibTrans" cxnId="{CEAD4366-FB2E-4AFE-B972-27D086264589}">
      <dgm:prSet/>
      <dgm:spPr/>
      <dgm:t>
        <a:bodyPr/>
        <a:lstStyle/>
        <a:p>
          <a:endParaRPr lang="en-US"/>
        </a:p>
      </dgm:t>
    </dgm:pt>
    <dgm:pt modelId="{AAA8EA72-91C3-4488-B2C5-A1583DE61B3A}">
      <dgm:prSet/>
      <dgm:spPr/>
      <dgm:t>
        <a:bodyPr/>
        <a:lstStyle/>
        <a:p>
          <a:r>
            <a:rPr lang="en-US"/>
            <a:t>• </a:t>
          </a:r>
          <a:r>
            <a:rPr lang="pl-PL" b="1"/>
            <a:t>Dzieci i młodzież do 16 lat</a:t>
          </a:r>
          <a:r>
            <a:rPr lang="pl-PL"/>
            <a:t> – podczas kierowania rowerem, rowerem elektrycznym, hulajnogą elektryczną oraz urządzeniem transportu osobistego (UTO) muszą jeździć w kasku.</a:t>
          </a:r>
          <a:endParaRPr lang="en-US"/>
        </a:p>
      </dgm:t>
    </dgm:pt>
    <dgm:pt modelId="{3E46FDD5-C8B3-47A3-A3C8-38EC1FE152B4}" type="parTrans" cxnId="{EA0FAE76-F76F-4BC5-AD74-45AFE28890FD}">
      <dgm:prSet/>
      <dgm:spPr/>
      <dgm:t>
        <a:bodyPr/>
        <a:lstStyle/>
        <a:p>
          <a:endParaRPr lang="en-US"/>
        </a:p>
      </dgm:t>
    </dgm:pt>
    <dgm:pt modelId="{77E8298C-3719-4E28-8DB1-922F89142B21}" type="sibTrans" cxnId="{EA0FAE76-F76F-4BC5-AD74-45AFE28890FD}">
      <dgm:prSet/>
      <dgm:spPr/>
      <dgm:t>
        <a:bodyPr/>
        <a:lstStyle/>
        <a:p>
          <a:endParaRPr lang="en-US"/>
        </a:p>
      </dgm:t>
    </dgm:pt>
    <dgm:pt modelId="{C47AE26B-8AC5-4494-89CD-10925479E998}" type="pres">
      <dgm:prSet presAssocID="{9A607128-88CA-491B-ADDC-63CF8AFF0934}" presName="CompostProcess" presStyleCnt="0">
        <dgm:presLayoutVars>
          <dgm:dir/>
          <dgm:resizeHandles val="exact"/>
        </dgm:presLayoutVars>
      </dgm:prSet>
      <dgm:spPr/>
    </dgm:pt>
    <dgm:pt modelId="{8E2E8CE9-AD5B-41B8-910C-E2E0A3216B36}" type="pres">
      <dgm:prSet presAssocID="{9A607128-88CA-491B-ADDC-63CF8AFF0934}" presName="arrow" presStyleLbl="bgShp" presStyleIdx="0" presStyleCnt="1" custLinFactNeighborX="-248" custLinFactNeighborY="-12259"/>
      <dgm:spPr/>
    </dgm:pt>
    <dgm:pt modelId="{B02BD120-80C0-4842-86FC-40C083C81596}" type="pres">
      <dgm:prSet presAssocID="{9A607128-88CA-491B-ADDC-63CF8AFF0934}" presName="linearProcess" presStyleCnt="0"/>
      <dgm:spPr/>
    </dgm:pt>
    <dgm:pt modelId="{4C7E0736-F3C5-4087-8544-308D378ADB00}" type="pres">
      <dgm:prSet presAssocID="{D5CC4E39-A252-46A6-B1FC-4D71B8B7E910}" presName="textNode" presStyleLbl="node1" presStyleIdx="0" presStyleCnt="5">
        <dgm:presLayoutVars>
          <dgm:bulletEnabled val="1"/>
        </dgm:presLayoutVars>
      </dgm:prSet>
      <dgm:spPr/>
    </dgm:pt>
    <dgm:pt modelId="{F66690FB-B59C-4B98-B292-C874CC4DED27}" type="pres">
      <dgm:prSet presAssocID="{58C8D862-9B11-42DA-AAD9-B5E385EE58E1}" presName="sibTrans" presStyleCnt="0"/>
      <dgm:spPr/>
    </dgm:pt>
    <dgm:pt modelId="{8F500FE3-8B59-4EB1-96A9-04656C5272B0}" type="pres">
      <dgm:prSet presAssocID="{0D9CEF76-47DE-4548-BDC2-C327E4C82166}" presName="textNode" presStyleLbl="node1" presStyleIdx="1" presStyleCnt="5">
        <dgm:presLayoutVars>
          <dgm:bulletEnabled val="1"/>
        </dgm:presLayoutVars>
      </dgm:prSet>
      <dgm:spPr/>
    </dgm:pt>
    <dgm:pt modelId="{6CC71B76-4588-4E8E-BF1D-ED6193C145D3}" type="pres">
      <dgm:prSet presAssocID="{1A503AC1-A167-46C1-B28C-6FD45155E7EF}" presName="sibTrans" presStyleCnt="0"/>
      <dgm:spPr/>
    </dgm:pt>
    <dgm:pt modelId="{F1CC7359-7A98-4B7E-8FCE-74EE16A5B51D}" type="pres">
      <dgm:prSet presAssocID="{C4EF0010-141E-4E84-B3D2-94C106D72941}" presName="textNode" presStyleLbl="node1" presStyleIdx="2" presStyleCnt="5">
        <dgm:presLayoutVars>
          <dgm:bulletEnabled val="1"/>
        </dgm:presLayoutVars>
      </dgm:prSet>
      <dgm:spPr/>
    </dgm:pt>
    <dgm:pt modelId="{C3178213-22B5-42CB-98FB-67558D2CA508}" type="pres">
      <dgm:prSet presAssocID="{55AC3C3F-C884-49D2-98B4-7BAC844C7B6E}" presName="sibTrans" presStyleCnt="0"/>
      <dgm:spPr/>
    </dgm:pt>
    <dgm:pt modelId="{B46834FB-A4E2-4D21-B48C-711B4FCC4754}" type="pres">
      <dgm:prSet presAssocID="{B009EC85-3372-4E80-9D50-44E05C3BA217}" presName="textNode" presStyleLbl="node1" presStyleIdx="3" presStyleCnt="5">
        <dgm:presLayoutVars>
          <dgm:bulletEnabled val="1"/>
        </dgm:presLayoutVars>
      </dgm:prSet>
      <dgm:spPr/>
    </dgm:pt>
    <dgm:pt modelId="{EFBCE1F4-F830-45E0-A1A0-8054891DA01F}" type="pres">
      <dgm:prSet presAssocID="{65C0948E-1C7D-43F6-BF41-92B1404E2809}" presName="sibTrans" presStyleCnt="0"/>
      <dgm:spPr/>
    </dgm:pt>
    <dgm:pt modelId="{A434EF73-6222-4A5B-8641-17C250D54089}" type="pres">
      <dgm:prSet presAssocID="{AAA8EA72-91C3-4488-B2C5-A1583DE61B3A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1DF2C834-0D21-459A-ACBF-B74BA1011FC8}" type="presOf" srcId="{AAA8EA72-91C3-4488-B2C5-A1583DE61B3A}" destId="{A434EF73-6222-4A5B-8641-17C250D54089}" srcOrd="0" destOrd="0" presId="urn:microsoft.com/office/officeart/2005/8/layout/hProcess9"/>
    <dgm:cxn modelId="{CEAD4366-FB2E-4AFE-B972-27D086264589}" srcId="{9A607128-88CA-491B-ADDC-63CF8AFF0934}" destId="{B009EC85-3372-4E80-9D50-44E05C3BA217}" srcOrd="3" destOrd="0" parTransId="{39D38484-0667-442C-B613-9CAE467CEF27}" sibTransId="{65C0948E-1C7D-43F6-BF41-92B1404E2809}"/>
    <dgm:cxn modelId="{EA0FAE76-F76F-4BC5-AD74-45AFE28890FD}" srcId="{9A607128-88CA-491B-ADDC-63CF8AFF0934}" destId="{AAA8EA72-91C3-4488-B2C5-A1583DE61B3A}" srcOrd="4" destOrd="0" parTransId="{3E46FDD5-C8B3-47A3-A3C8-38EC1FE152B4}" sibTransId="{77E8298C-3719-4E28-8DB1-922F89142B21}"/>
    <dgm:cxn modelId="{38DA9958-A1DC-43D2-A46D-3D3A972CC359}" srcId="{9A607128-88CA-491B-ADDC-63CF8AFF0934}" destId="{0D9CEF76-47DE-4548-BDC2-C327E4C82166}" srcOrd="1" destOrd="0" parTransId="{0E7B8738-F280-434D-8DF4-FE4255767E29}" sibTransId="{1A503AC1-A167-46C1-B28C-6FD45155E7EF}"/>
    <dgm:cxn modelId="{A190C858-FD66-4489-8AF6-8D885E6D3CE6}" srcId="{9A607128-88CA-491B-ADDC-63CF8AFF0934}" destId="{C4EF0010-141E-4E84-B3D2-94C106D72941}" srcOrd="2" destOrd="0" parTransId="{96B89D4F-E2FE-4DB8-A827-B74EE3A74A73}" sibTransId="{55AC3C3F-C884-49D2-98B4-7BAC844C7B6E}"/>
    <dgm:cxn modelId="{ADCAD1A5-52EC-431E-9F4E-E47C8BAEE3C8}" type="presOf" srcId="{D5CC4E39-A252-46A6-B1FC-4D71B8B7E910}" destId="{4C7E0736-F3C5-4087-8544-308D378ADB00}" srcOrd="0" destOrd="0" presId="urn:microsoft.com/office/officeart/2005/8/layout/hProcess9"/>
    <dgm:cxn modelId="{8FBFD9A5-C2FC-4470-B8DB-15A01EF04288}" type="presOf" srcId="{B009EC85-3372-4E80-9D50-44E05C3BA217}" destId="{B46834FB-A4E2-4D21-B48C-711B4FCC4754}" srcOrd="0" destOrd="0" presId="urn:microsoft.com/office/officeart/2005/8/layout/hProcess9"/>
    <dgm:cxn modelId="{97FD16BA-6E2F-4F48-BD93-40308619DE33}" type="presOf" srcId="{0D9CEF76-47DE-4548-BDC2-C327E4C82166}" destId="{8F500FE3-8B59-4EB1-96A9-04656C5272B0}" srcOrd="0" destOrd="0" presId="urn:microsoft.com/office/officeart/2005/8/layout/hProcess9"/>
    <dgm:cxn modelId="{C49F73D5-C657-4990-9016-1F7D51DA445D}" type="presOf" srcId="{9A607128-88CA-491B-ADDC-63CF8AFF0934}" destId="{C47AE26B-8AC5-4494-89CD-10925479E998}" srcOrd="0" destOrd="0" presId="urn:microsoft.com/office/officeart/2005/8/layout/hProcess9"/>
    <dgm:cxn modelId="{3967C6F0-B4D9-463A-9CD5-CD521802F614}" srcId="{9A607128-88CA-491B-ADDC-63CF8AFF0934}" destId="{D5CC4E39-A252-46A6-B1FC-4D71B8B7E910}" srcOrd="0" destOrd="0" parTransId="{66E21165-6A89-4EC9-A003-B651B0E9AD8F}" sibTransId="{58C8D862-9B11-42DA-AAD9-B5E385EE58E1}"/>
    <dgm:cxn modelId="{4F5DFCF5-FB48-4726-9C99-583576BA56F6}" type="presOf" srcId="{C4EF0010-141E-4E84-B3D2-94C106D72941}" destId="{F1CC7359-7A98-4B7E-8FCE-74EE16A5B51D}" srcOrd="0" destOrd="0" presId="urn:microsoft.com/office/officeart/2005/8/layout/hProcess9"/>
    <dgm:cxn modelId="{66EC804E-B938-4B54-A6D0-B04C4D31FA6F}" type="presParOf" srcId="{C47AE26B-8AC5-4494-89CD-10925479E998}" destId="{8E2E8CE9-AD5B-41B8-910C-E2E0A3216B36}" srcOrd="0" destOrd="0" presId="urn:microsoft.com/office/officeart/2005/8/layout/hProcess9"/>
    <dgm:cxn modelId="{C0DAAB3E-29D8-4D6C-BDD4-986AC56806F4}" type="presParOf" srcId="{C47AE26B-8AC5-4494-89CD-10925479E998}" destId="{B02BD120-80C0-4842-86FC-40C083C81596}" srcOrd="1" destOrd="0" presId="urn:microsoft.com/office/officeart/2005/8/layout/hProcess9"/>
    <dgm:cxn modelId="{A1C9F81D-0DF3-4A02-B0FE-EDEADEF9813D}" type="presParOf" srcId="{B02BD120-80C0-4842-86FC-40C083C81596}" destId="{4C7E0736-F3C5-4087-8544-308D378ADB00}" srcOrd="0" destOrd="0" presId="urn:microsoft.com/office/officeart/2005/8/layout/hProcess9"/>
    <dgm:cxn modelId="{814240C1-9436-4816-93C4-D571EDC22968}" type="presParOf" srcId="{B02BD120-80C0-4842-86FC-40C083C81596}" destId="{F66690FB-B59C-4B98-B292-C874CC4DED27}" srcOrd="1" destOrd="0" presId="urn:microsoft.com/office/officeart/2005/8/layout/hProcess9"/>
    <dgm:cxn modelId="{1C29F95A-18C3-449E-A098-CE4AC7558062}" type="presParOf" srcId="{B02BD120-80C0-4842-86FC-40C083C81596}" destId="{8F500FE3-8B59-4EB1-96A9-04656C5272B0}" srcOrd="2" destOrd="0" presId="urn:microsoft.com/office/officeart/2005/8/layout/hProcess9"/>
    <dgm:cxn modelId="{95800257-F29D-4C94-91F3-9B828B5682C5}" type="presParOf" srcId="{B02BD120-80C0-4842-86FC-40C083C81596}" destId="{6CC71B76-4588-4E8E-BF1D-ED6193C145D3}" srcOrd="3" destOrd="0" presId="urn:microsoft.com/office/officeart/2005/8/layout/hProcess9"/>
    <dgm:cxn modelId="{622DB1A5-157E-477E-8981-A8322C5FE84B}" type="presParOf" srcId="{B02BD120-80C0-4842-86FC-40C083C81596}" destId="{F1CC7359-7A98-4B7E-8FCE-74EE16A5B51D}" srcOrd="4" destOrd="0" presId="urn:microsoft.com/office/officeart/2005/8/layout/hProcess9"/>
    <dgm:cxn modelId="{CFC1D6C4-D793-4E4B-B802-C7EA16D7F993}" type="presParOf" srcId="{B02BD120-80C0-4842-86FC-40C083C81596}" destId="{C3178213-22B5-42CB-98FB-67558D2CA508}" srcOrd="5" destOrd="0" presId="urn:microsoft.com/office/officeart/2005/8/layout/hProcess9"/>
    <dgm:cxn modelId="{F5C5C48C-E6FF-41ED-B14F-FAE74DFE4517}" type="presParOf" srcId="{B02BD120-80C0-4842-86FC-40C083C81596}" destId="{B46834FB-A4E2-4D21-B48C-711B4FCC4754}" srcOrd="6" destOrd="0" presId="urn:microsoft.com/office/officeart/2005/8/layout/hProcess9"/>
    <dgm:cxn modelId="{8479BE0A-6337-4A14-ABB1-D2348FC54898}" type="presParOf" srcId="{B02BD120-80C0-4842-86FC-40C083C81596}" destId="{EFBCE1F4-F830-45E0-A1A0-8054891DA01F}" srcOrd="7" destOrd="0" presId="urn:microsoft.com/office/officeart/2005/8/layout/hProcess9"/>
    <dgm:cxn modelId="{E4947733-4FE1-4B5D-903F-99B49F2AFB89}" type="presParOf" srcId="{B02BD120-80C0-4842-86FC-40C083C81596}" destId="{A434EF73-6222-4A5B-8641-17C250D54089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30B7C3-F402-43EF-976C-7E1FAFFCDCE9}" type="doc">
      <dgm:prSet loTypeId="urn:microsoft.com/office/officeart/2005/8/layout/vProcess5" loCatId="process" qsTypeId="urn:microsoft.com/office/officeart/2005/8/quickstyle/simple1#14" qsCatId="simple" csTypeId="urn:microsoft.com/office/officeart/2005/8/colors/accent1_2#14" csCatId="accent1" phldr="1"/>
      <dgm:spPr/>
      <dgm:t>
        <a:bodyPr/>
        <a:lstStyle/>
        <a:p>
          <a:endParaRPr lang="en-US"/>
        </a:p>
      </dgm:t>
    </dgm:pt>
    <dgm:pt modelId="{2AFA261C-5F0E-4188-AC89-BF0849E167E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Jeśli jest droga dla rowerów lub pas ruchu dla rowerów – korzystaj z niego.</a:t>
          </a:r>
        </a:p>
      </dgm:t>
    </dgm:pt>
    <dgm:pt modelId="{8858E80B-3FE8-423F-8CE7-7DCEF4BB086C}" type="parTrans" cxnId="{3579CC1B-E538-4868-8229-221FEC8CF24A}">
      <dgm:prSet/>
      <dgm:spPr/>
      <dgm:t>
        <a:bodyPr/>
        <a:lstStyle/>
        <a:p>
          <a:endParaRPr lang="en-US"/>
        </a:p>
      </dgm:t>
    </dgm:pt>
    <dgm:pt modelId="{2FB26F37-DFB3-40B3-B5D2-533E58852EC4}" type="sibTrans" cxnId="{3579CC1B-E538-4868-8229-221FEC8CF24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ECC70CC-0F61-4D12-B875-438FE1DDE08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Gdy ich nie ma, przy odpowiednich warunkach można korzystać z jezdni z limitem do 30 km/h.</a:t>
          </a:r>
        </a:p>
      </dgm:t>
    </dgm:pt>
    <dgm:pt modelId="{672FDBBF-9D64-4F6E-AAA4-E9113119D00D}" type="parTrans" cxnId="{6DFF8DCC-C767-41E0-8C0A-845FB4E2E2CE}">
      <dgm:prSet/>
      <dgm:spPr/>
      <dgm:t>
        <a:bodyPr/>
        <a:lstStyle/>
        <a:p>
          <a:endParaRPr lang="en-US"/>
        </a:p>
      </dgm:t>
    </dgm:pt>
    <dgm:pt modelId="{BAD13433-E248-4F11-AC50-07D2157097BE}" type="sibTrans" cxnId="{6DFF8DCC-C767-41E0-8C0A-845FB4E2E2C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5DA3E30-E3E2-43CC-BF17-0C7ECAD2F9D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Chodnik/droga dla pieszych – tylko wyjątkowo; jedź z prędkością zbliżoną do pieszego, ustępuj mu i nie utrudniaj ruchu.</a:t>
          </a:r>
        </a:p>
      </dgm:t>
    </dgm:pt>
    <dgm:pt modelId="{E10E6763-F771-4506-BAEF-BE9A67062B5C}" type="parTrans" cxnId="{3DC3FB1E-7771-4063-A057-EDEA65EE5F25}">
      <dgm:prSet/>
      <dgm:spPr/>
      <dgm:t>
        <a:bodyPr/>
        <a:lstStyle/>
        <a:p>
          <a:endParaRPr lang="en-US"/>
        </a:p>
      </dgm:t>
    </dgm:pt>
    <dgm:pt modelId="{CF6CCFAC-6407-4572-80AC-74AEFA9504CC}" type="sibTrans" cxnId="{3DC3FB1E-7771-4063-A057-EDEA65EE5F2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A6CE9C7-DBAB-4119-BD91-0FF25669934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Nie przewoź drugiej osoby, zwierzęcia ani ładunku.</a:t>
          </a:r>
        </a:p>
      </dgm:t>
    </dgm:pt>
    <dgm:pt modelId="{745CCE5A-0DC9-4A1C-BD92-71FB6BC3F0A2}" type="parTrans" cxnId="{C7C003F4-7DAF-4E80-A8B6-BE9129343C8F}">
      <dgm:prSet/>
      <dgm:spPr/>
      <dgm:t>
        <a:bodyPr/>
        <a:lstStyle/>
        <a:p>
          <a:endParaRPr lang="en-US"/>
        </a:p>
      </dgm:t>
    </dgm:pt>
    <dgm:pt modelId="{4EFAA348-EAE1-48EA-B2B7-2979C749106F}" type="sibTrans" cxnId="{C7C003F4-7DAF-4E80-A8B6-BE9129343C8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E9B8416-62EA-418F-A742-DE05FEC94F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• Nie holuj się za pojazdem.</a:t>
          </a:r>
        </a:p>
      </dgm:t>
    </dgm:pt>
    <dgm:pt modelId="{C58643BC-95CA-43A2-82DC-6D307FE37F47}" type="parTrans" cxnId="{74BA58CB-9C45-4CD3-B069-7C07C329DC14}">
      <dgm:prSet/>
      <dgm:spPr/>
      <dgm:t>
        <a:bodyPr/>
        <a:lstStyle/>
        <a:p>
          <a:endParaRPr lang="en-US"/>
        </a:p>
      </dgm:t>
    </dgm:pt>
    <dgm:pt modelId="{D1B53F36-E7DE-4643-B6FC-3C92D639CB7B}" type="sibTrans" cxnId="{74BA58CB-9C45-4CD3-B069-7C07C329DC14}">
      <dgm:prSet/>
      <dgm:spPr/>
      <dgm:t>
        <a:bodyPr/>
        <a:lstStyle/>
        <a:p>
          <a:endParaRPr lang="en-US"/>
        </a:p>
      </dgm:t>
    </dgm:pt>
    <dgm:pt modelId="{7478648D-18D9-4FDE-936E-F30E5F4BE7A1}" type="pres">
      <dgm:prSet presAssocID="{6C30B7C3-F402-43EF-976C-7E1FAFFCDCE9}" presName="outerComposite" presStyleCnt="0">
        <dgm:presLayoutVars>
          <dgm:chMax val="5"/>
          <dgm:dir/>
          <dgm:resizeHandles val="exact"/>
        </dgm:presLayoutVars>
      </dgm:prSet>
      <dgm:spPr/>
    </dgm:pt>
    <dgm:pt modelId="{7579E97F-AA29-4654-ABF2-798E85473BC5}" type="pres">
      <dgm:prSet presAssocID="{6C30B7C3-F402-43EF-976C-7E1FAFFCDCE9}" presName="dummyMaxCanvas" presStyleCnt="0">
        <dgm:presLayoutVars/>
      </dgm:prSet>
      <dgm:spPr/>
    </dgm:pt>
    <dgm:pt modelId="{57F71FB4-726C-4E1B-A8F4-6564609697C1}" type="pres">
      <dgm:prSet presAssocID="{6C30B7C3-F402-43EF-976C-7E1FAFFCDCE9}" presName="FiveNodes_1" presStyleLbl="node1" presStyleIdx="0" presStyleCnt="5">
        <dgm:presLayoutVars>
          <dgm:bulletEnabled val="1"/>
        </dgm:presLayoutVars>
      </dgm:prSet>
      <dgm:spPr/>
    </dgm:pt>
    <dgm:pt modelId="{20CDB361-46D4-457A-803E-3FCF6EA16C60}" type="pres">
      <dgm:prSet presAssocID="{6C30B7C3-F402-43EF-976C-7E1FAFFCDCE9}" presName="FiveNodes_2" presStyleLbl="node1" presStyleIdx="1" presStyleCnt="5">
        <dgm:presLayoutVars>
          <dgm:bulletEnabled val="1"/>
        </dgm:presLayoutVars>
      </dgm:prSet>
      <dgm:spPr/>
    </dgm:pt>
    <dgm:pt modelId="{05CD0AF4-00B2-4D34-BBF2-2772E6956F1E}" type="pres">
      <dgm:prSet presAssocID="{6C30B7C3-F402-43EF-976C-7E1FAFFCDCE9}" presName="FiveNodes_3" presStyleLbl="node1" presStyleIdx="2" presStyleCnt="5">
        <dgm:presLayoutVars>
          <dgm:bulletEnabled val="1"/>
        </dgm:presLayoutVars>
      </dgm:prSet>
      <dgm:spPr/>
    </dgm:pt>
    <dgm:pt modelId="{A912A112-8655-4B6E-B3C4-B8CDCDB18B4F}" type="pres">
      <dgm:prSet presAssocID="{6C30B7C3-F402-43EF-976C-7E1FAFFCDCE9}" presName="FiveNodes_4" presStyleLbl="node1" presStyleIdx="3" presStyleCnt="5">
        <dgm:presLayoutVars>
          <dgm:bulletEnabled val="1"/>
        </dgm:presLayoutVars>
      </dgm:prSet>
      <dgm:spPr/>
    </dgm:pt>
    <dgm:pt modelId="{1CF51623-A0F3-4CEA-B468-10D125C4A5F2}" type="pres">
      <dgm:prSet presAssocID="{6C30B7C3-F402-43EF-976C-7E1FAFFCDCE9}" presName="FiveNodes_5" presStyleLbl="node1" presStyleIdx="4" presStyleCnt="5">
        <dgm:presLayoutVars>
          <dgm:bulletEnabled val="1"/>
        </dgm:presLayoutVars>
      </dgm:prSet>
      <dgm:spPr/>
    </dgm:pt>
    <dgm:pt modelId="{C9A367A0-177C-46C9-A914-E03A6EF1D056}" type="pres">
      <dgm:prSet presAssocID="{6C30B7C3-F402-43EF-976C-7E1FAFFCDCE9}" presName="FiveConn_1-2" presStyleLbl="fgAccFollowNode1" presStyleIdx="0" presStyleCnt="4">
        <dgm:presLayoutVars>
          <dgm:bulletEnabled val="1"/>
        </dgm:presLayoutVars>
      </dgm:prSet>
      <dgm:spPr/>
    </dgm:pt>
    <dgm:pt modelId="{5479625E-1982-46BA-B927-7D1A8C6EA230}" type="pres">
      <dgm:prSet presAssocID="{6C30B7C3-F402-43EF-976C-7E1FAFFCDCE9}" presName="FiveConn_2-3" presStyleLbl="fgAccFollowNode1" presStyleIdx="1" presStyleCnt="4">
        <dgm:presLayoutVars>
          <dgm:bulletEnabled val="1"/>
        </dgm:presLayoutVars>
      </dgm:prSet>
      <dgm:spPr/>
    </dgm:pt>
    <dgm:pt modelId="{1B6ABB06-778B-4B84-AF93-8BCEB4CC3A03}" type="pres">
      <dgm:prSet presAssocID="{6C30B7C3-F402-43EF-976C-7E1FAFFCDCE9}" presName="FiveConn_3-4" presStyleLbl="fgAccFollowNode1" presStyleIdx="2" presStyleCnt="4">
        <dgm:presLayoutVars>
          <dgm:bulletEnabled val="1"/>
        </dgm:presLayoutVars>
      </dgm:prSet>
      <dgm:spPr/>
    </dgm:pt>
    <dgm:pt modelId="{23A8035E-4204-4F15-BF1A-E9482B489D4F}" type="pres">
      <dgm:prSet presAssocID="{6C30B7C3-F402-43EF-976C-7E1FAFFCDCE9}" presName="FiveConn_4-5" presStyleLbl="fgAccFollowNode1" presStyleIdx="3" presStyleCnt="4">
        <dgm:presLayoutVars>
          <dgm:bulletEnabled val="1"/>
        </dgm:presLayoutVars>
      </dgm:prSet>
      <dgm:spPr/>
    </dgm:pt>
    <dgm:pt modelId="{DF73D4F6-D68E-4430-A86A-A5C271F82236}" type="pres">
      <dgm:prSet presAssocID="{6C30B7C3-F402-43EF-976C-7E1FAFFCDCE9}" presName="FiveNodes_1_text" presStyleLbl="node1" presStyleIdx="4" presStyleCnt="5">
        <dgm:presLayoutVars>
          <dgm:bulletEnabled val="1"/>
        </dgm:presLayoutVars>
      </dgm:prSet>
      <dgm:spPr/>
    </dgm:pt>
    <dgm:pt modelId="{0E681C32-A98D-427F-B197-74F0324681DD}" type="pres">
      <dgm:prSet presAssocID="{6C30B7C3-F402-43EF-976C-7E1FAFFCDCE9}" presName="FiveNodes_2_text" presStyleLbl="node1" presStyleIdx="4" presStyleCnt="5">
        <dgm:presLayoutVars>
          <dgm:bulletEnabled val="1"/>
        </dgm:presLayoutVars>
      </dgm:prSet>
      <dgm:spPr/>
    </dgm:pt>
    <dgm:pt modelId="{6E478FD8-19D7-4B3C-A80C-51898DA3C665}" type="pres">
      <dgm:prSet presAssocID="{6C30B7C3-F402-43EF-976C-7E1FAFFCDCE9}" presName="FiveNodes_3_text" presStyleLbl="node1" presStyleIdx="4" presStyleCnt="5">
        <dgm:presLayoutVars>
          <dgm:bulletEnabled val="1"/>
        </dgm:presLayoutVars>
      </dgm:prSet>
      <dgm:spPr/>
    </dgm:pt>
    <dgm:pt modelId="{3885FAE5-B89B-4F5D-A2E2-46C805C5937D}" type="pres">
      <dgm:prSet presAssocID="{6C30B7C3-F402-43EF-976C-7E1FAFFCDCE9}" presName="FiveNodes_4_text" presStyleLbl="node1" presStyleIdx="4" presStyleCnt="5">
        <dgm:presLayoutVars>
          <dgm:bulletEnabled val="1"/>
        </dgm:presLayoutVars>
      </dgm:prSet>
      <dgm:spPr/>
    </dgm:pt>
    <dgm:pt modelId="{1A7FDCEB-A789-4B98-87A8-1A3AB911AB9B}" type="pres">
      <dgm:prSet presAssocID="{6C30B7C3-F402-43EF-976C-7E1FAFFCDCE9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2154A202-8874-4360-8AD4-E547525AF393}" type="presOf" srcId="{EA6CE9C7-DBAB-4119-BD91-0FF25669934D}" destId="{3885FAE5-B89B-4F5D-A2E2-46C805C5937D}" srcOrd="1" destOrd="0" presId="urn:microsoft.com/office/officeart/2005/8/layout/vProcess5"/>
    <dgm:cxn modelId="{80AA3218-3B31-464E-8D4C-AB56877DA716}" type="presOf" srcId="{BECC70CC-0F61-4D12-B875-438FE1DDE08C}" destId="{20CDB361-46D4-457A-803E-3FCF6EA16C60}" srcOrd="0" destOrd="0" presId="urn:microsoft.com/office/officeart/2005/8/layout/vProcess5"/>
    <dgm:cxn modelId="{3579CC1B-E538-4868-8229-221FEC8CF24A}" srcId="{6C30B7C3-F402-43EF-976C-7E1FAFFCDCE9}" destId="{2AFA261C-5F0E-4188-AC89-BF0849E167E0}" srcOrd="0" destOrd="0" parTransId="{8858E80B-3FE8-423F-8CE7-7DCEF4BB086C}" sibTransId="{2FB26F37-DFB3-40B3-B5D2-533E58852EC4}"/>
    <dgm:cxn modelId="{3DC3FB1E-7771-4063-A057-EDEA65EE5F25}" srcId="{6C30B7C3-F402-43EF-976C-7E1FAFFCDCE9}" destId="{C5DA3E30-E3E2-43CC-BF17-0C7ECAD2F9DE}" srcOrd="2" destOrd="0" parTransId="{E10E6763-F771-4506-BAEF-BE9A67062B5C}" sibTransId="{CF6CCFAC-6407-4572-80AC-74AEFA9504CC}"/>
    <dgm:cxn modelId="{790ED52F-4891-4D79-ADB6-1DAEE396383E}" type="presOf" srcId="{6C30B7C3-F402-43EF-976C-7E1FAFFCDCE9}" destId="{7478648D-18D9-4FDE-936E-F30E5F4BE7A1}" srcOrd="0" destOrd="0" presId="urn:microsoft.com/office/officeart/2005/8/layout/vProcess5"/>
    <dgm:cxn modelId="{650FBE34-729D-43B7-8A81-BB6A4D9F8565}" type="presOf" srcId="{1E9B8416-62EA-418F-A742-DE05FEC94F5B}" destId="{1CF51623-A0F3-4CEA-B468-10D125C4A5F2}" srcOrd="0" destOrd="0" presId="urn:microsoft.com/office/officeart/2005/8/layout/vProcess5"/>
    <dgm:cxn modelId="{D730383E-B691-4A39-BF03-10986EFFE1CD}" type="presOf" srcId="{BAD13433-E248-4F11-AC50-07D2157097BE}" destId="{5479625E-1982-46BA-B927-7D1A8C6EA230}" srcOrd="0" destOrd="0" presId="urn:microsoft.com/office/officeart/2005/8/layout/vProcess5"/>
    <dgm:cxn modelId="{7AF20B3F-D49F-43FB-88AA-EE6073A1FD78}" type="presOf" srcId="{C5DA3E30-E3E2-43CC-BF17-0C7ECAD2F9DE}" destId="{6E478FD8-19D7-4B3C-A80C-51898DA3C665}" srcOrd="1" destOrd="0" presId="urn:microsoft.com/office/officeart/2005/8/layout/vProcess5"/>
    <dgm:cxn modelId="{D105A75E-DC4D-4644-9A63-47138FC1D137}" type="presOf" srcId="{2AFA261C-5F0E-4188-AC89-BF0849E167E0}" destId="{57F71FB4-726C-4E1B-A8F4-6564609697C1}" srcOrd="0" destOrd="0" presId="urn:microsoft.com/office/officeart/2005/8/layout/vProcess5"/>
    <dgm:cxn modelId="{FD867445-2C81-4C50-95EA-78634C326E02}" type="presOf" srcId="{EA6CE9C7-DBAB-4119-BD91-0FF25669934D}" destId="{A912A112-8655-4B6E-B3C4-B8CDCDB18B4F}" srcOrd="0" destOrd="0" presId="urn:microsoft.com/office/officeart/2005/8/layout/vProcess5"/>
    <dgm:cxn modelId="{075E2566-9CE0-4BB5-9620-7AF13CA468F8}" type="presOf" srcId="{2FB26F37-DFB3-40B3-B5D2-533E58852EC4}" destId="{C9A367A0-177C-46C9-A914-E03A6EF1D056}" srcOrd="0" destOrd="0" presId="urn:microsoft.com/office/officeart/2005/8/layout/vProcess5"/>
    <dgm:cxn modelId="{46D19D56-E81D-4AAA-8A13-97D1374EF8D9}" type="presOf" srcId="{C5DA3E30-E3E2-43CC-BF17-0C7ECAD2F9DE}" destId="{05CD0AF4-00B2-4D34-BBF2-2772E6956F1E}" srcOrd="0" destOrd="0" presId="urn:microsoft.com/office/officeart/2005/8/layout/vProcess5"/>
    <dgm:cxn modelId="{F713B0A3-DC91-4ACD-80CD-1418F49D3520}" type="presOf" srcId="{1E9B8416-62EA-418F-A742-DE05FEC94F5B}" destId="{1A7FDCEB-A789-4B98-87A8-1A3AB911AB9B}" srcOrd="1" destOrd="0" presId="urn:microsoft.com/office/officeart/2005/8/layout/vProcess5"/>
    <dgm:cxn modelId="{FD20C4A7-C497-43DE-B1CB-9A7D2C8329DB}" type="presOf" srcId="{BECC70CC-0F61-4D12-B875-438FE1DDE08C}" destId="{0E681C32-A98D-427F-B197-74F0324681DD}" srcOrd="1" destOrd="0" presId="urn:microsoft.com/office/officeart/2005/8/layout/vProcess5"/>
    <dgm:cxn modelId="{33148CB1-0FFF-4CBC-8BD3-43878CFA02D7}" type="presOf" srcId="{CF6CCFAC-6407-4572-80AC-74AEFA9504CC}" destId="{1B6ABB06-778B-4B84-AF93-8BCEB4CC3A03}" srcOrd="0" destOrd="0" presId="urn:microsoft.com/office/officeart/2005/8/layout/vProcess5"/>
    <dgm:cxn modelId="{6DEC12C8-45C6-489D-BF98-F0F6449474E9}" type="presOf" srcId="{4EFAA348-EAE1-48EA-B2B7-2979C749106F}" destId="{23A8035E-4204-4F15-BF1A-E9482B489D4F}" srcOrd="0" destOrd="0" presId="urn:microsoft.com/office/officeart/2005/8/layout/vProcess5"/>
    <dgm:cxn modelId="{74BA58CB-9C45-4CD3-B069-7C07C329DC14}" srcId="{6C30B7C3-F402-43EF-976C-7E1FAFFCDCE9}" destId="{1E9B8416-62EA-418F-A742-DE05FEC94F5B}" srcOrd="4" destOrd="0" parTransId="{C58643BC-95CA-43A2-82DC-6D307FE37F47}" sibTransId="{D1B53F36-E7DE-4643-B6FC-3C92D639CB7B}"/>
    <dgm:cxn modelId="{6DFF8DCC-C767-41E0-8C0A-845FB4E2E2CE}" srcId="{6C30B7C3-F402-43EF-976C-7E1FAFFCDCE9}" destId="{BECC70CC-0F61-4D12-B875-438FE1DDE08C}" srcOrd="1" destOrd="0" parTransId="{672FDBBF-9D64-4F6E-AAA4-E9113119D00D}" sibTransId="{BAD13433-E248-4F11-AC50-07D2157097BE}"/>
    <dgm:cxn modelId="{28443FF0-1A68-4DA1-9B89-838BCE05E8FA}" type="presOf" srcId="{2AFA261C-5F0E-4188-AC89-BF0849E167E0}" destId="{DF73D4F6-D68E-4430-A86A-A5C271F82236}" srcOrd="1" destOrd="0" presId="urn:microsoft.com/office/officeart/2005/8/layout/vProcess5"/>
    <dgm:cxn modelId="{C7C003F4-7DAF-4E80-A8B6-BE9129343C8F}" srcId="{6C30B7C3-F402-43EF-976C-7E1FAFFCDCE9}" destId="{EA6CE9C7-DBAB-4119-BD91-0FF25669934D}" srcOrd="3" destOrd="0" parTransId="{745CCE5A-0DC9-4A1C-BD92-71FB6BC3F0A2}" sibTransId="{4EFAA348-EAE1-48EA-B2B7-2979C749106F}"/>
    <dgm:cxn modelId="{0A6647C1-2B92-4E09-B978-A4539D222340}" type="presParOf" srcId="{7478648D-18D9-4FDE-936E-F30E5F4BE7A1}" destId="{7579E97F-AA29-4654-ABF2-798E85473BC5}" srcOrd="0" destOrd="0" presId="urn:microsoft.com/office/officeart/2005/8/layout/vProcess5"/>
    <dgm:cxn modelId="{C1D333BF-B718-407A-8614-B708A7F34DED}" type="presParOf" srcId="{7478648D-18D9-4FDE-936E-F30E5F4BE7A1}" destId="{57F71FB4-726C-4E1B-A8F4-6564609697C1}" srcOrd="1" destOrd="0" presId="urn:microsoft.com/office/officeart/2005/8/layout/vProcess5"/>
    <dgm:cxn modelId="{E573878B-5F36-40D2-B420-3EB5F49E1702}" type="presParOf" srcId="{7478648D-18D9-4FDE-936E-F30E5F4BE7A1}" destId="{20CDB361-46D4-457A-803E-3FCF6EA16C60}" srcOrd="2" destOrd="0" presId="urn:microsoft.com/office/officeart/2005/8/layout/vProcess5"/>
    <dgm:cxn modelId="{3C80AE48-D83C-4E61-97F4-E77D93E859AE}" type="presParOf" srcId="{7478648D-18D9-4FDE-936E-F30E5F4BE7A1}" destId="{05CD0AF4-00B2-4D34-BBF2-2772E6956F1E}" srcOrd="3" destOrd="0" presId="urn:microsoft.com/office/officeart/2005/8/layout/vProcess5"/>
    <dgm:cxn modelId="{6785DAB6-3B25-4B42-BE55-B79779D05280}" type="presParOf" srcId="{7478648D-18D9-4FDE-936E-F30E5F4BE7A1}" destId="{A912A112-8655-4B6E-B3C4-B8CDCDB18B4F}" srcOrd="4" destOrd="0" presId="urn:microsoft.com/office/officeart/2005/8/layout/vProcess5"/>
    <dgm:cxn modelId="{F1F8F8BA-A17B-485C-973A-42F2EAF0C890}" type="presParOf" srcId="{7478648D-18D9-4FDE-936E-F30E5F4BE7A1}" destId="{1CF51623-A0F3-4CEA-B468-10D125C4A5F2}" srcOrd="5" destOrd="0" presId="urn:microsoft.com/office/officeart/2005/8/layout/vProcess5"/>
    <dgm:cxn modelId="{CEA48B80-6BE2-4784-9E77-09B3DF870AA9}" type="presParOf" srcId="{7478648D-18D9-4FDE-936E-F30E5F4BE7A1}" destId="{C9A367A0-177C-46C9-A914-E03A6EF1D056}" srcOrd="6" destOrd="0" presId="urn:microsoft.com/office/officeart/2005/8/layout/vProcess5"/>
    <dgm:cxn modelId="{19456D9F-E43B-477A-8CD8-86129B7B23BE}" type="presParOf" srcId="{7478648D-18D9-4FDE-936E-F30E5F4BE7A1}" destId="{5479625E-1982-46BA-B927-7D1A8C6EA230}" srcOrd="7" destOrd="0" presId="urn:microsoft.com/office/officeart/2005/8/layout/vProcess5"/>
    <dgm:cxn modelId="{F5E024EA-E1C5-4483-AB24-584002170AAB}" type="presParOf" srcId="{7478648D-18D9-4FDE-936E-F30E5F4BE7A1}" destId="{1B6ABB06-778B-4B84-AF93-8BCEB4CC3A03}" srcOrd="8" destOrd="0" presId="urn:microsoft.com/office/officeart/2005/8/layout/vProcess5"/>
    <dgm:cxn modelId="{4022D412-44EF-4A9B-BDBA-A8188F082C50}" type="presParOf" srcId="{7478648D-18D9-4FDE-936E-F30E5F4BE7A1}" destId="{23A8035E-4204-4F15-BF1A-E9482B489D4F}" srcOrd="9" destOrd="0" presId="urn:microsoft.com/office/officeart/2005/8/layout/vProcess5"/>
    <dgm:cxn modelId="{2F04F16E-36BC-426D-AA18-83CD50EE8373}" type="presParOf" srcId="{7478648D-18D9-4FDE-936E-F30E5F4BE7A1}" destId="{DF73D4F6-D68E-4430-A86A-A5C271F82236}" srcOrd="10" destOrd="0" presId="urn:microsoft.com/office/officeart/2005/8/layout/vProcess5"/>
    <dgm:cxn modelId="{0D1D89D2-C440-4D71-B06E-96FDC19E4338}" type="presParOf" srcId="{7478648D-18D9-4FDE-936E-F30E5F4BE7A1}" destId="{0E681C32-A98D-427F-B197-74F0324681DD}" srcOrd="11" destOrd="0" presId="urn:microsoft.com/office/officeart/2005/8/layout/vProcess5"/>
    <dgm:cxn modelId="{31A9DCD4-3840-433C-A413-7EB407D15464}" type="presParOf" srcId="{7478648D-18D9-4FDE-936E-F30E5F4BE7A1}" destId="{6E478FD8-19D7-4B3C-A80C-51898DA3C665}" srcOrd="12" destOrd="0" presId="urn:microsoft.com/office/officeart/2005/8/layout/vProcess5"/>
    <dgm:cxn modelId="{2F3451CA-C07C-4EE9-9366-B6DF51B871EA}" type="presParOf" srcId="{7478648D-18D9-4FDE-936E-F30E5F4BE7A1}" destId="{3885FAE5-B89B-4F5D-A2E2-46C805C5937D}" srcOrd="13" destOrd="0" presId="urn:microsoft.com/office/officeart/2005/8/layout/vProcess5"/>
    <dgm:cxn modelId="{E0CE66AB-5C0A-462A-A9A3-D3F799E7D665}" type="presParOf" srcId="{7478648D-18D9-4FDE-936E-F30E5F4BE7A1}" destId="{1A7FDCEB-A789-4B98-87A8-1A3AB911AB9B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AB0191-BB04-4428-A21C-D78A1E5B4481}" type="doc">
      <dgm:prSet loTypeId="urn:microsoft.com/office/officeart/2005/8/layout/arrow5" loCatId="relationship" qsTypeId="urn:microsoft.com/office/officeart/2005/8/quickstyle/simple1#17" qsCatId="simple" csTypeId="urn:microsoft.com/office/officeart/2005/8/colors/accent1_2#17" csCatId="accent1"/>
      <dgm:spPr/>
      <dgm:t>
        <a:bodyPr/>
        <a:lstStyle/>
        <a:p>
          <a:endParaRPr lang="en-US"/>
        </a:p>
      </dgm:t>
    </dgm:pt>
    <dgm:pt modelId="{597897B9-5176-4A0D-B61B-7A3931334A06}">
      <dgm:prSet/>
      <dgm:spPr/>
      <dgm:t>
        <a:bodyPr/>
        <a:lstStyle/>
        <a:p>
          <a:r>
            <a:rPr lang="en-US"/>
            <a:t>• Od 3 marca 2026 r. minimalny wiek kierowania hulajnogą elektryczną i UTO na drodze publicznej wynosi 13 lat; potrzebna jest karta rowerowa.</a:t>
          </a:r>
        </a:p>
      </dgm:t>
    </dgm:pt>
    <dgm:pt modelId="{8FE911CD-4343-4338-AF61-E11BA83040ED}" type="parTrans" cxnId="{1CE1199B-5750-4BA6-B65B-59F832907FD1}">
      <dgm:prSet/>
      <dgm:spPr/>
      <dgm:t>
        <a:bodyPr/>
        <a:lstStyle/>
        <a:p>
          <a:endParaRPr lang="en-US"/>
        </a:p>
      </dgm:t>
    </dgm:pt>
    <dgm:pt modelId="{2E75DE46-B039-42A2-BCB4-C3849773A674}" type="sibTrans" cxnId="{1CE1199B-5750-4BA6-B65B-59F832907FD1}">
      <dgm:prSet/>
      <dgm:spPr/>
      <dgm:t>
        <a:bodyPr/>
        <a:lstStyle/>
        <a:p>
          <a:endParaRPr lang="en-US"/>
        </a:p>
      </dgm:t>
    </dgm:pt>
    <dgm:pt modelId="{3FE4AB42-7EE3-4ED5-8447-275AF18A7526}">
      <dgm:prSet/>
      <dgm:spPr/>
      <dgm:t>
        <a:bodyPr/>
        <a:lstStyle/>
        <a:p>
          <a:r>
            <a:rPr lang="en-US"/>
            <a:t>• Dzieci poniżej 13 lat nie mogą jeździć hulajnogą elektryczną ani UTO po drodze publicznej.</a:t>
          </a:r>
        </a:p>
      </dgm:t>
    </dgm:pt>
    <dgm:pt modelId="{233DEE94-EDF4-4FC5-A892-53F73CD6C2A4}" type="parTrans" cxnId="{864568A9-A3C7-455A-AE67-3FBB877B4F0A}">
      <dgm:prSet/>
      <dgm:spPr/>
      <dgm:t>
        <a:bodyPr/>
        <a:lstStyle/>
        <a:p>
          <a:endParaRPr lang="en-US"/>
        </a:p>
      </dgm:t>
    </dgm:pt>
    <dgm:pt modelId="{C0A42B8F-6755-434F-A45D-54B12B78C27D}" type="sibTrans" cxnId="{864568A9-A3C7-455A-AE67-3FBB877B4F0A}">
      <dgm:prSet/>
      <dgm:spPr/>
      <dgm:t>
        <a:bodyPr/>
        <a:lstStyle/>
        <a:p>
          <a:endParaRPr lang="en-US"/>
        </a:p>
      </dgm:t>
    </dgm:pt>
    <dgm:pt modelId="{920FA8C2-6BE3-4B4F-83E7-3582FC7C0EA6}">
      <dgm:prSet/>
      <dgm:spPr/>
      <dgm:t>
        <a:bodyPr/>
        <a:lstStyle/>
        <a:p>
          <a:r>
            <a:rPr lang="en-US"/>
            <a:t>• Od 3 czerwca 2026 r. osoby poniżej 16 lat kierujące rowerem, rowerem elektrycznym, hulajnogą elektryczną lub UTO muszą używać kasku ochronnego.</a:t>
          </a:r>
        </a:p>
      </dgm:t>
    </dgm:pt>
    <dgm:pt modelId="{CBBCCF19-4C73-4CEB-838F-59025866F51E}" type="parTrans" cxnId="{44AEA882-AF00-4C86-B566-4770A4D69578}">
      <dgm:prSet/>
      <dgm:spPr/>
      <dgm:t>
        <a:bodyPr/>
        <a:lstStyle/>
        <a:p>
          <a:endParaRPr lang="en-US"/>
        </a:p>
      </dgm:t>
    </dgm:pt>
    <dgm:pt modelId="{BD79F9A9-E7EC-4BB2-9242-949F40502E84}" type="sibTrans" cxnId="{44AEA882-AF00-4C86-B566-4770A4D69578}">
      <dgm:prSet/>
      <dgm:spPr/>
      <dgm:t>
        <a:bodyPr/>
        <a:lstStyle/>
        <a:p>
          <a:endParaRPr lang="en-US"/>
        </a:p>
      </dgm:t>
    </dgm:pt>
    <dgm:pt modelId="{26BB1F71-7337-487B-8879-567CA3B590D8}" type="pres">
      <dgm:prSet presAssocID="{EBAB0191-BB04-4428-A21C-D78A1E5B4481}" presName="diagram" presStyleCnt="0">
        <dgm:presLayoutVars>
          <dgm:dir/>
          <dgm:resizeHandles val="exact"/>
        </dgm:presLayoutVars>
      </dgm:prSet>
      <dgm:spPr/>
    </dgm:pt>
    <dgm:pt modelId="{D525FD26-8433-42E6-AF7F-8C99853FA88A}" type="pres">
      <dgm:prSet presAssocID="{597897B9-5176-4A0D-B61B-7A3931334A06}" presName="arrow" presStyleLbl="node1" presStyleIdx="0" presStyleCnt="3">
        <dgm:presLayoutVars>
          <dgm:bulletEnabled val="1"/>
        </dgm:presLayoutVars>
      </dgm:prSet>
      <dgm:spPr/>
    </dgm:pt>
    <dgm:pt modelId="{E1F50586-2EFF-48CD-A3C4-3865482097CB}" type="pres">
      <dgm:prSet presAssocID="{3FE4AB42-7EE3-4ED5-8447-275AF18A7526}" presName="arrow" presStyleLbl="node1" presStyleIdx="1" presStyleCnt="3">
        <dgm:presLayoutVars>
          <dgm:bulletEnabled val="1"/>
        </dgm:presLayoutVars>
      </dgm:prSet>
      <dgm:spPr/>
    </dgm:pt>
    <dgm:pt modelId="{3BC3DD22-F8E9-4883-B281-363345272BA7}" type="pres">
      <dgm:prSet presAssocID="{920FA8C2-6BE3-4B4F-83E7-3582FC7C0EA6}" presName="arrow" presStyleLbl="node1" presStyleIdx="2" presStyleCnt="3">
        <dgm:presLayoutVars>
          <dgm:bulletEnabled val="1"/>
        </dgm:presLayoutVars>
      </dgm:prSet>
      <dgm:spPr/>
    </dgm:pt>
  </dgm:ptLst>
  <dgm:cxnLst>
    <dgm:cxn modelId="{4E74D772-0FF2-43B6-B5AD-21A186BCB669}" type="presOf" srcId="{597897B9-5176-4A0D-B61B-7A3931334A06}" destId="{D525FD26-8433-42E6-AF7F-8C99853FA88A}" srcOrd="0" destOrd="0" presId="urn:microsoft.com/office/officeart/2005/8/layout/arrow5"/>
    <dgm:cxn modelId="{44AEA882-AF00-4C86-B566-4770A4D69578}" srcId="{EBAB0191-BB04-4428-A21C-D78A1E5B4481}" destId="{920FA8C2-6BE3-4B4F-83E7-3582FC7C0EA6}" srcOrd="2" destOrd="0" parTransId="{CBBCCF19-4C73-4CEB-838F-59025866F51E}" sibTransId="{BD79F9A9-E7EC-4BB2-9242-949F40502E84}"/>
    <dgm:cxn modelId="{1CE1199B-5750-4BA6-B65B-59F832907FD1}" srcId="{EBAB0191-BB04-4428-A21C-D78A1E5B4481}" destId="{597897B9-5176-4A0D-B61B-7A3931334A06}" srcOrd="0" destOrd="0" parTransId="{8FE911CD-4343-4338-AF61-E11BA83040ED}" sibTransId="{2E75DE46-B039-42A2-BCB4-C3849773A674}"/>
    <dgm:cxn modelId="{864568A9-A3C7-455A-AE67-3FBB877B4F0A}" srcId="{EBAB0191-BB04-4428-A21C-D78A1E5B4481}" destId="{3FE4AB42-7EE3-4ED5-8447-275AF18A7526}" srcOrd="1" destOrd="0" parTransId="{233DEE94-EDF4-4FC5-A892-53F73CD6C2A4}" sibTransId="{C0A42B8F-6755-434F-A45D-54B12B78C27D}"/>
    <dgm:cxn modelId="{355D55AE-524A-42DE-AB9C-AE221F31E70B}" type="presOf" srcId="{3FE4AB42-7EE3-4ED5-8447-275AF18A7526}" destId="{E1F50586-2EFF-48CD-A3C4-3865482097CB}" srcOrd="0" destOrd="0" presId="urn:microsoft.com/office/officeart/2005/8/layout/arrow5"/>
    <dgm:cxn modelId="{40A873B1-2041-4060-8143-F8DD629BAC70}" type="presOf" srcId="{920FA8C2-6BE3-4B4F-83E7-3582FC7C0EA6}" destId="{3BC3DD22-F8E9-4883-B281-363345272BA7}" srcOrd="0" destOrd="0" presId="urn:microsoft.com/office/officeart/2005/8/layout/arrow5"/>
    <dgm:cxn modelId="{BFDD4CFF-E86A-449A-BBA1-3DB85EA349CB}" type="presOf" srcId="{EBAB0191-BB04-4428-A21C-D78A1E5B4481}" destId="{26BB1F71-7337-487B-8879-567CA3B590D8}" srcOrd="0" destOrd="0" presId="urn:microsoft.com/office/officeart/2005/8/layout/arrow5"/>
    <dgm:cxn modelId="{D46EF767-2205-4653-A44D-5AA8E352B05A}" type="presParOf" srcId="{26BB1F71-7337-487B-8879-567CA3B590D8}" destId="{D525FD26-8433-42E6-AF7F-8C99853FA88A}" srcOrd="0" destOrd="0" presId="urn:microsoft.com/office/officeart/2005/8/layout/arrow5"/>
    <dgm:cxn modelId="{AE68B621-B1F7-406B-8286-EC740FF577CF}" type="presParOf" srcId="{26BB1F71-7337-487B-8879-567CA3B590D8}" destId="{E1F50586-2EFF-48CD-A3C4-3865482097CB}" srcOrd="1" destOrd="0" presId="urn:microsoft.com/office/officeart/2005/8/layout/arrow5"/>
    <dgm:cxn modelId="{C2174D58-5F44-4E02-B45D-2BB1D2EE3E00}" type="presParOf" srcId="{26BB1F71-7337-487B-8879-567CA3B590D8}" destId="{3BC3DD22-F8E9-4883-B281-363345272BA7}" srcOrd="2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91F6BC5-2ED2-4232-9FBB-59EB81CA7EFB}" type="doc">
      <dgm:prSet loTypeId="urn:microsoft.com/office/officeart/2005/8/layout/vProcess5" loCatId="process" qsTypeId="urn:microsoft.com/office/officeart/2005/8/quickstyle/simple1#24" qsCatId="simple" csTypeId="urn:microsoft.com/office/officeart/2005/8/colors/accent1_2#24" csCatId="accent1"/>
      <dgm:spPr/>
      <dgm:t>
        <a:bodyPr/>
        <a:lstStyle/>
        <a:p>
          <a:endParaRPr lang="en-US"/>
        </a:p>
      </dgm:t>
    </dgm:pt>
    <dgm:pt modelId="{753F0FE7-617D-462B-84F9-0A7E38BD464F}">
      <dgm:prSet/>
      <dgm:spPr/>
      <dgm:t>
        <a:bodyPr/>
        <a:lstStyle/>
        <a:p>
          <a:r>
            <a:rPr lang="en-US"/>
            <a:t>❌ Nie wbiegaj na jezdnię.</a:t>
          </a:r>
        </a:p>
      </dgm:t>
    </dgm:pt>
    <dgm:pt modelId="{B175E0E3-49FC-4378-AF14-276C76A84284}" type="parTrans" cxnId="{17DD3B6E-F800-4B47-9688-9533EEF9A5C4}">
      <dgm:prSet/>
      <dgm:spPr/>
      <dgm:t>
        <a:bodyPr/>
        <a:lstStyle/>
        <a:p>
          <a:endParaRPr lang="en-US"/>
        </a:p>
      </dgm:t>
    </dgm:pt>
    <dgm:pt modelId="{A2541280-3C8E-45BA-BD77-996DBE2F5E8F}" type="sibTrans" cxnId="{17DD3B6E-F800-4B47-9688-9533EEF9A5C4}">
      <dgm:prSet/>
      <dgm:spPr/>
      <dgm:t>
        <a:bodyPr/>
        <a:lstStyle/>
        <a:p>
          <a:endParaRPr lang="en-US"/>
        </a:p>
      </dgm:t>
    </dgm:pt>
    <dgm:pt modelId="{2113B288-58E4-497A-9EA9-7DCCE2E9E037}">
      <dgm:prSet/>
      <dgm:spPr/>
      <dgm:t>
        <a:bodyPr/>
        <a:lstStyle/>
        <a:p>
          <a:r>
            <a:rPr lang="en-US"/>
            <a:t>❌ Nie przechodź „na czerwonym”.</a:t>
          </a:r>
        </a:p>
      </dgm:t>
    </dgm:pt>
    <dgm:pt modelId="{05C1710B-A3BB-40D4-9848-A88CD18866F9}" type="parTrans" cxnId="{B1F652CA-6247-4421-B74C-CAECF84274D8}">
      <dgm:prSet/>
      <dgm:spPr/>
      <dgm:t>
        <a:bodyPr/>
        <a:lstStyle/>
        <a:p>
          <a:endParaRPr lang="en-US"/>
        </a:p>
      </dgm:t>
    </dgm:pt>
    <dgm:pt modelId="{95EDB536-52E8-47CD-BEC0-EE5D655760ED}" type="sibTrans" cxnId="{B1F652CA-6247-4421-B74C-CAECF84274D8}">
      <dgm:prSet/>
      <dgm:spPr/>
      <dgm:t>
        <a:bodyPr/>
        <a:lstStyle/>
        <a:p>
          <a:endParaRPr lang="en-US"/>
        </a:p>
      </dgm:t>
    </dgm:pt>
    <dgm:pt modelId="{72D2295C-D2F6-400F-B049-A18C3AC63569}">
      <dgm:prSet/>
      <dgm:spPr/>
      <dgm:t>
        <a:bodyPr/>
        <a:lstStyle/>
        <a:p>
          <a:r>
            <a:rPr lang="en-US"/>
            <a:t>❌ Nie jedź rowerem/hulajnogą bez kontroli nad pojazdem.</a:t>
          </a:r>
        </a:p>
      </dgm:t>
    </dgm:pt>
    <dgm:pt modelId="{4AD29B21-E7D3-495F-905A-5AAA08B05C1D}" type="parTrans" cxnId="{E63DBE55-BEEA-4F4D-8182-745D3DBEF1D3}">
      <dgm:prSet/>
      <dgm:spPr/>
      <dgm:t>
        <a:bodyPr/>
        <a:lstStyle/>
        <a:p>
          <a:endParaRPr lang="en-US"/>
        </a:p>
      </dgm:t>
    </dgm:pt>
    <dgm:pt modelId="{4FB0383F-1800-4E39-BBBF-A95769105D79}" type="sibTrans" cxnId="{E63DBE55-BEEA-4F4D-8182-745D3DBEF1D3}">
      <dgm:prSet/>
      <dgm:spPr/>
      <dgm:t>
        <a:bodyPr/>
        <a:lstStyle/>
        <a:p>
          <a:endParaRPr lang="en-US"/>
        </a:p>
      </dgm:t>
    </dgm:pt>
    <dgm:pt modelId="{C3917563-1501-4419-B1F7-02F037B7CA10}">
      <dgm:prSet/>
      <dgm:spPr/>
      <dgm:t>
        <a:bodyPr/>
        <a:lstStyle/>
        <a:p>
          <a:r>
            <a:rPr lang="en-US"/>
            <a:t>❌ Nie przewoź pasażera na hulajnodze elektrycznej</a:t>
          </a:r>
          <a:r>
            <a:rPr lang="pl-PL"/>
            <a:t> lub rowerze</a:t>
          </a:r>
          <a:r>
            <a:rPr lang="en-US"/>
            <a:t>.</a:t>
          </a:r>
        </a:p>
      </dgm:t>
    </dgm:pt>
    <dgm:pt modelId="{58F3BC81-B668-4BB6-8CF6-277AE6143787}" type="parTrans" cxnId="{4E0E28EA-0C00-494A-8722-6669FD1DACD3}">
      <dgm:prSet/>
      <dgm:spPr/>
      <dgm:t>
        <a:bodyPr/>
        <a:lstStyle/>
        <a:p>
          <a:endParaRPr lang="en-US"/>
        </a:p>
      </dgm:t>
    </dgm:pt>
    <dgm:pt modelId="{895924DC-9147-4484-AF2A-DE593AEE73E2}" type="sibTrans" cxnId="{4E0E28EA-0C00-494A-8722-6669FD1DACD3}">
      <dgm:prSet/>
      <dgm:spPr/>
      <dgm:t>
        <a:bodyPr/>
        <a:lstStyle/>
        <a:p>
          <a:endParaRPr lang="en-US"/>
        </a:p>
      </dgm:t>
    </dgm:pt>
    <dgm:pt modelId="{259DF6C3-993F-45AE-9DA5-F31EFE4CE8DE}">
      <dgm:prSet/>
      <dgm:spPr/>
      <dgm:t>
        <a:bodyPr/>
        <a:lstStyle/>
        <a:p>
          <a:r>
            <a:rPr lang="en-US"/>
            <a:t>❌ Nie ignoruj kasku – bezpieczeństwo jest ważniejsze niż wygoda.</a:t>
          </a:r>
        </a:p>
      </dgm:t>
    </dgm:pt>
    <dgm:pt modelId="{D2495D4E-5656-41DD-9BBF-C4B0C0D148C2}" type="parTrans" cxnId="{F328FE30-1A0D-4053-98A6-E1D557345824}">
      <dgm:prSet/>
      <dgm:spPr/>
      <dgm:t>
        <a:bodyPr/>
        <a:lstStyle/>
        <a:p>
          <a:endParaRPr lang="en-US"/>
        </a:p>
      </dgm:t>
    </dgm:pt>
    <dgm:pt modelId="{CB91A380-4213-4AEE-80DA-C79711F19ED3}" type="sibTrans" cxnId="{F328FE30-1A0D-4053-98A6-E1D557345824}">
      <dgm:prSet/>
      <dgm:spPr/>
      <dgm:t>
        <a:bodyPr/>
        <a:lstStyle/>
        <a:p>
          <a:endParaRPr lang="en-US"/>
        </a:p>
      </dgm:t>
    </dgm:pt>
    <dgm:pt modelId="{B7A983C7-3739-4935-A29A-CD435006C1EB}" type="pres">
      <dgm:prSet presAssocID="{091F6BC5-2ED2-4232-9FBB-59EB81CA7EFB}" presName="outerComposite" presStyleCnt="0">
        <dgm:presLayoutVars>
          <dgm:chMax val="5"/>
          <dgm:dir/>
          <dgm:resizeHandles val="exact"/>
        </dgm:presLayoutVars>
      </dgm:prSet>
      <dgm:spPr/>
    </dgm:pt>
    <dgm:pt modelId="{988F434E-CBEE-4220-867F-3E31C34EE0B7}" type="pres">
      <dgm:prSet presAssocID="{091F6BC5-2ED2-4232-9FBB-59EB81CA7EFB}" presName="dummyMaxCanvas" presStyleCnt="0">
        <dgm:presLayoutVars/>
      </dgm:prSet>
      <dgm:spPr/>
    </dgm:pt>
    <dgm:pt modelId="{0A3A75B8-89BA-4DC3-8DBC-027B6129F9F1}" type="pres">
      <dgm:prSet presAssocID="{091F6BC5-2ED2-4232-9FBB-59EB81CA7EFB}" presName="FiveNodes_1" presStyleLbl="node1" presStyleIdx="0" presStyleCnt="5">
        <dgm:presLayoutVars>
          <dgm:bulletEnabled val="1"/>
        </dgm:presLayoutVars>
      </dgm:prSet>
      <dgm:spPr/>
    </dgm:pt>
    <dgm:pt modelId="{C0E97E60-A56A-474D-8B45-A6C4582C1FED}" type="pres">
      <dgm:prSet presAssocID="{091F6BC5-2ED2-4232-9FBB-59EB81CA7EFB}" presName="FiveNodes_2" presStyleLbl="node1" presStyleIdx="1" presStyleCnt="5">
        <dgm:presLayoutVars>
          <dgm:bulletEnabled val="1"/>
        </dgm:presLayoutVars>
      </dgm:prSet>
      <dgm:spPr/>
    </dgm:pt>
    <dgm:pt modelId="{AB47B2ED-30EB-4C6A-BC11-CD7816A7910B}" type="pres">
      <dgm:prSet presAssocID="{091F6BC5-2ED2-4232-9FBB-59EB81CA7EFB}" presName="FiveNodes_3" presStyleLbl="node1" presStyleIdx="2" presStyleCnt="5">
        <dgm:presLayoutVars>
          <dgm:bulletEnabled val="1"/>
        </dgm:presLayoutVars>
      </dgm:prSet>
      <dgm:spPr/>
    </dgm:pt>
    <dgm:pt modelId="{D88E6693-3E17-4FE1-BEEE-B12728EABB6E}" type="pres">
      <dgm:prSet presAssocID="{091F6BC5-2ED2-4232-9FBB-59EB81CA7EFB}" presName="FiveNodes_4" presStyleLbl="node1" presStyleIdx="3" presStyleCnt="5">
        <dgm:presLayoutVars>
          <dgm:bulletEnabled val="1"/>
        </dgm:presLayoutVars>
      </dgm:prSet>
      <dgm:spPr/>
    </dgm:pt>
    <dgm:pt modelId="{6DB7029B-3CF4-4D72-912B-B3D5310C0EA5}" type="pres">
      <dgm:prSet presAssocID="{091F6BC5-2ED2-4232-9FBB-59EB81CA7EFB}" presName="FiveNodes_5" presStyleLbl="node1" presStyleIdx="4" presStyleCnt="5">
        <dgm:presLayoutVars>
          <dgm:bulletEnabled val="1"/>
        </dgm:presLayoutVars>
      </dgm:prSet>
      <dgm:spPr/>
    </dgm:pt>
    <dgm:pt modelId="{AB468519-A36E-4471-B1FD-5523A975DFC1}" type="pres">
      <dgm:prSet presAssocID="{091F6BC5-2ED2-4232-9FBB-59EB81CA7EFB}" presName="FiveConn_1-2" presStyleLbl="fgAccFollowNode1" presStyleIdx="0" presStyleCnt="4">
        <dgm:presLayoutVars>
          <dgm:bulletEnabled val="1"/>
        </dgm:presLayoutVars>
      </dgm:prSet>
      <dgm:spPr/>
    </dgm:pt>
    <dgm:pt modelId="{AA5A82BA-E2D2-40A4-A6B3-B851348D138A}" type="pres">
      <dgm:prSet presAssocID="{091F6BC5-2ED2-4232-9FBB-59EB81CA7EFB}" presName="FiveConn_2-3" presStyleLbl="fgAccFollowNode1" presStyleIdx="1" presStyleCnt="4">
        <dgm:presLayoutVars>
          <dgm:bulletEnabled val="1"/>
        </dgm:presLayoutVars>
      </dgm:prSet>
      <dgm:spPr/>
    </dgm:pt>
    <dgm:pt modelId="{AD84CA55-DC17-474A-8D17-178EF8EB0781}" type="pres">
      <dgm:prSet presAssocID="{091F6BC5-2ED2-4232-9FBB-59EB81CA7EFB}" presName="FiveConn_3-4" presStyleLbl="fgAccFollowNode1" presStyleIdx="2" presStyleCnt="4">
        <dgm:presLayoutVars>
          <dgm:bulletEnabled val="1"/>
        </dgm:presLayoutVars>
      </dgm:prSet>
      <dgm:spPr/>
    </dgm:pt>
    <dgm:pt modelId="{AA832409-66AE-4D78-9313-B95CB1B5FDB9}" type="pres">
      <dgm:prSet presAssocID="{091F6BC5-2ED2-4232-9FBB-59EB81CA7EFB}" presName="FiveConn_4-5" presStyleLbl="fgAccFollowNode1" presStyleIdx="3" presStyleCnt="4">
        <dgm:presLayoutVars>
          <dgm:bulletEnabled val="1"/>
        </dgm:presLayoutVars>
      </dgm:prSet>
      <dgm:spPr/>
    </dgm:pt>
    <dgm:pt modelId="{E1A5FC4E-49B8-4FE7-961C-D679DEBF20A6}" type="pres">
      <dgm:prSet presAssocID="{091F6BC5-2ED2-4232-9FBB-59EB81CA7EFB}" presName="FiveNodes_1_text" presStyleLbl="node1" presStyleIdx="4" presStyleCnt="5">
        <dgm:presLayoutVars>
          <dgm:bulletEnabled val="1"/>
        </dgm:presLayoutVars>
      </dgm:prSet>
      <dgm:spPr/>
    </dgm:pt>
    <dgm:pt modelId="{D4F926E8-8066-48F2-AE29-E77BA2F23A7A}" type="pres">
      <dgm:prSet presAssocID="{091F6BC5-2ED2-4232-9FBB-59EB81CA7EFB}" presName="FiveNodes_2_text" presStyleLbl="node1" presStyleIdx="4" presStyleCnt="5">
        <dgm:presLayoutVars>
          <dgm:bulletEnabled val="1"/>
        </dgm:presLayoutVars>
      </dgm:prSet>
      <dgm:spPr/>
    </dgm:pt>
    <dgm:pt modelId="{2562DAE0-DE8F-4DAA-B7FD-E80AB672FB12}" type="pres">
      <dgm:prSet presAssocID="{091F6BC5-2ED2-4232-9FBB-59EB81CA7EFB}" presName="FiveNodes_3_text" presStyleLbl="node1" presStyleIdx="4" presStyleCnt="5">
        <dgm:presLayoutVars>
          <dgm:bulletEnabled val="1"/>
        </dgm:presLayoutVars>
      </dgm:prSet>
      <dgm:spPr/>
    </dgm:pt>
    <dgm:pt modelId="{F0C63743-17B0-4A9A-9D03-C2A38C057DA4}" type="pres">
      <dgm:prSet presAssocID="{091F6BC5-2ED2-4232-9FBB-59EB81CA7EFB}" presName="FiveNodes_4_text" presStyleLbl="node1" presStyleIdx="4" presStyleCnt="5">
        <dgm:presLayoutVars>
          <dgm:bulletEnabled val="1"/>
        </dgm:presLayoutVars>
      </dgm:prSet>
      <dgm:spPr/>
    </dgm:pt>
    <dgm:pt modelId="{9B25DD28-4FC9-4F22-93C5-BCAACF7C0848}" type="pres">
      <dgm:prSet presAssocID="{091F6BC5-2ED2-4232-9FBB-59EB81CA7EF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69F9101C-DEB8-44B4-BF50-F53C207123F1}" type="presOf" srcId="{2113B288-58E4-497A-9EA9-7DCCE2E9E037}" destId="{C0E97E60-A56A-474D-8B45-A6C4582C1FED}" srcOrd="0" destOrd="0" presId="urn:microsoft.com/office/officeart/2005/8/layout/vProcess5"/>
    <dgm:cxn modelId="{5652021F-B734-40DC-A93E-7C8C799B10F8}" type="presOf" srcId="{259DF6C3-993F-45AE-9DA5-F31EFE4CE8DE}" destId="{6DB7029B-3CF4-4D72-912B-B3D5310C0EA5}" srcOrd="0" destOrd="0" presId="urn:microsoft.com/office/officeart/2005/8/layout/vProcess5"/>
    <dgm:cxn modelId="{B2CD032A-6F0F-4C11-BE4D-3BA840EADC05}" type="presOf" srcId="{753F0FE7-617D-462B-84F9-0A7E38BD464F}" destId="{0A3A75B8-89BA-4DC3-8DBC-027B6129F9F1}" srcOrd="0" destOrd="0" presId="urn:microsoft.com/office/officeart/2005/8/layout/vProcess5"/>
    <dgm:cxn modelId="{80C8A42B-296E-4685-8F59-30D6A87A05DF}" type="presOf" srcId="{72D2295C-D2F6-400F-B049-A18C3AC63569}" destId="{AB47B2ED-30EB-4C6A-BC11-CD7816A7910B}" srcOrd="0" destOrd="0" presId="urn:microsoft.com/office/officeart/2005/8/layout/vProcess5"/>
    <dgm:cxn modelId="{F328FE30-1A0D-4053-98A6-E1D557345824}" srcId="{091F6BC5-2ED2-4232-9FBB-59EB81CA7EFB}" destId="{259DF6C3-993F-45AE-9DA5-F31EFE4CE8DE}" srcOrd="4" destOrd="0" parTransId="{D2495D4E-5656-41DD-9BBF-C4B0C0D148C2}" sibTransId="{CB91A380-4213-4AEE-80DA-C79711F19ED3}"/>
    <dgm:cxn modelId="{4214CB5F-F57B-41C7-AC01-E398ABDC97E4}" type="presOf" srcId="{2113B288-58E4-497A-9EA9-7DCCE2E9E037}" destId="{D4F926E8-8066-48F2-AE29-E77BA2F23A7A}" srcOrd="1" destOrd="0" presId="urn:microsoft.com/office/officeart/2005/8/layout/vProcess5"/>
    <dgm:cxn modelId="{17DD3B6E-F800-4B47-9688-9533EEF9A5C4}" srcId="{091F6BC5-2ED2-4232-9FBB-59EB81CA7EFB}" destId="{753F0FE7-617D-462B-84F9-0A7E38BD464F}" srcOrd="0" destOrd="0" parTransId="{B175E0E3-49FC-4378-AF14-276C76A84284}" sibTransId="{A2541280-3C8E-45BA-BD77-996DBE2F5E8F}"/>
    <dgm:cxn modelId="{E63DBE55-BEEA-4F4D-8182-745D3DBEF1D3}" srcId="{091F6BC5-2ED2-4232-9FBB-59EB81CA7EFB}" destId="{72D2295C-D2F6-400F-B049-A18C3AC63569}" srcOrd="2" destOrd="0" parTransId="{4AD29B21-E7D3-495F-905A-5AAA08B05C1D}" sibTransId="{4FB0383F-1800-4E39-BBBF-A95769105D79}"/>
    <dgm:cxn modelId="{A60BAC98-290F-41AA-8200-D395EE9ED629}" type="presOf" srcId="{C3917563-1501-4419-B1F7-02F037B7CA10}" destId="{D88E6693-3E17-4FE1-BEEE-B12728EABB6E}" srcOrd="0" destOrd="0" presId="urn:microsoft.com/office/officeart/2005/8/layout/vProcess5"/>
    <dgm:cxn modelId="{9F80029B-DB6D-4B0E-AF9C-ECE08BBEB18D}" type="presOf" srcId="{A2541280-3C8E-45BA-BD77-996DBE2F5E8F}" destId="{AB468519-A36E-4471-B1FD-5523A975DFC1}" srcOrd="0" destOrd="0" presId="urn:microsoft.com/office/officeart/2005/8/layout/vProcess5"/>
    <dgm:cxn modelId="{0CCE4B9F-F3F3-4817-B6B8-7ECD818C4591}" type="presOf" srcId="{259DF6C3-993F-45AE-9DA5-F31EFE4CE8DE}" destId="{9B25DD28-4FC9-4F22-93C5-BCAACF7C0848}" srcOrd="1" destOrd="0" presId="urn:microsoft.com/office/officeart/2005/8/layout/vProcess5"/>
    <dgm:cxn modelId="{6EEF29A6-9F24-4AD1-946E-B860CC35368C}" type="presOf" srcId="{895924DC-9147-4484-AF2A-DE593AEE73E2}" destId="{AA832409-66AE-4D78-9313-B95CB1B5FDB9}" srcOrd="0" destOrd="0" presId="urn:microsoft.com/office/officeart/2005/8/layout/vProcess5"/>
    <dgm:cxn modelId="{B1F652CA-6247-4421-B74C-CAECF84274D8}" srcId="{091F6BC5-2ED2-4232-9FBB-59EB81CA7EFB}" destId="{2113B288-58E4-497A-9EA9-7DCCE2E9E037}" srcOrd="1" destOrd="0" parTransId="{05C1710B-A3BB-40D4-9848-A88CD18866F9}" sibTransId="{95EDB536-52E8-47CD-BEC0-EE5D655760ED}"/>
    <dgm:cxn modelId="{B1050AD4-2B06-4A44-B37E-41F0C7407DA3}" type="presOf" srcId="{C3917563-1501-4419-B1F7-02F037B7CA10}" destId="{F0C63743-17B0-4A9A-9D03-C2A38C057DA4}" srcOrd="1" destOrd="0" presId="urn:microsoft.com/office/officeart/2005/8/layout/vProcess5"/>
    <dgm:cxn modelId="{338DEEE0-7819-41DD-A5FE-D4EC064C3B0A}" type="presOf" srcId="{091F6BC5-2ED2-4232-9FBB-59EB81CA7EFB}" destId="{B7A983C7-3739-4935-A29A-CD435006C1EB}" srcOrd="0" destOrd="0" presId="urn:microsoft.com/office/officeart/2005/8/layout/vProcess5"/>
    <dgm:cxn modelId="{7046A3E5-F3D3-4817-8E10-37FA05A74983}" type="presOf" srcId="{753F0FE7-617D-462B-84F9-0A7E38BD464F}" destId="{E1A5FC4E-49B8-4FE7-961C-D679DEBF20A6}" srcOrd="1" destOrd="0" presId="urn:microsoft.com/office/officeart/2005/8/layout/vProcess5"/>
    <dgm:cxn modelId="{4E0E28EA-0C00-494A-8722-6669FD1DACD3}" srcId="{091F6BC5-2ED2-4232-9FBB-59EB81CA7EFB}" destId="{C3917563-1501-4419-B1F7-02F037B7CA10}" srcOrd="3" destOrd="0" parTransId="{58F3BC81-B668-4BB6-8CF6-277AE6143787}" sibTransId="{895924DC-9147-4484-AF2A-DE593AEE73E2}"/>
    <dgm:cxn modelId="{EB7277EA-1E23-4136-8995-0A6DDC5A504B}" type="presOf" srcId="{4FB0383F-1800-4E39-BBBF-A95769105D79}" destId="{AD84CA55-DC17-474A-8D17-178EF8EB0781}" srcOrd="0" destOrd="0" presId="urn:microsoft.com/office/officeart/2005/8/layout/vProcess5"/>
    <dgm:cxn modelId="{D05780F6-FC25-40CB-AB04-E9C0EAAFE1EB}" type="presOf" srcId="{95EDB536-52E8-47CD-BEC0-EE5D655760ED}" destId="{AA5A82BA-E2D2-40A4-A6B3-B851348D138A}" srcOrd="0" destOrd="0" presId="urn:microsoft.com/office/officeart/2005/8/layout/vProcess5"/>
    <dgm:cxn modelId="{6C0EC9FB-CF71-461C-9BE2-1B22CC02EBA9}" type="presOf" srcId="{72D2295C-D2F6-400F-B049-A18C3AC63569}" destId="{2562DAE0-DE8F-4DAA-B7FD-E80AB672FB12}" srcOrd="1" destOrd="0" presId="urn:microsoft.com/office/officeart/2005/8/layout/vProcess5"/>
    <dgm:cxn modelId="{41F5A9E3-A6D1-4514-ACA7-053603C827FC}" type="presParOf" srcId="{B7A983C7-3739-4935-A29A-CD435006C1EB}" destId="{988F434E-CBEE-4220-867F-3E31C34EE0B7}" srcOrd="0" destOrd="0" presId="urn:microsoft.com/office/officeart/2005/8/layout/vProcess5"/>
    <dgm:cxn modelId="{E6549F86-4013-444C-A4D2-F38C80CA0E77}" type="presParOf" srcId="{B7A983C7-3739-4935-A29A-CD435006C1EB}" destId="{0A3A75B8-89BA-4DC3-8DBC-027B6129F9F1}" srcOrd="1" destOrd="0" presId="urn:microsoft.com/office/officeart/2005/8/layout/vProcess5"/>
    <dgm:cxn modelId="{758E3768-8F3E-4028-B149-E9E4A7A98941}" type="presParOf" srcId="{B7A983C7-3739-4935-A29A-CD435006C1EB}" destId="{C0E97E60-A56A-474D-8B45-A6C4582C1FED}" srcOrd="2" destOrd="0" presId="urn:microsoft.com/office/officeart/2005/8/layout/vProcess5"/>
    <dgm:cxn modelId="{AFF1F326-1068-4203-ACD4-C2A276848B4A}" type="presParOf" srcId="{B7A983C7-3739-4935-A29A-CD435006C1EB}" destId="{AB47B2ED-30EB-4C6A-BC11-CD7816A7910B}" srcOrd="3" destOrd="0" presId="urn:microsoft.com/office/officeart/2005/8/layout/vProcess5"/>
    <dgm:cxn modelId="{ACEC2857-62BC-40DC-A89E-4662B8594C51}" type="presParOf" srcId="{B7A983C7-3739-4935-A29A-CD435006C1EB}" destId="{D88E6693-3E17-4FE1-BEEE-B12728EABB6E}" srcOrd="4" destOrd="0" presId="urn:microsoft.com/office/officeart/2005/8/layout/vProcess5"/>
    <dgm:cxn modelId="{258C3E25-1965-49AD-8797-D2533A2AC1EF}" type="presParOf" srcId="{B7A983C7-3739-4935-A29A-CD435006C1EB}" destId="{6DB7029B-3CF4-4D72-912B-B3D5310C0EA5}" srcOrd="5" destOrd="0" presId="urn:microsoft.com/office/officeart/2005/8/layout/vProcess5"/>
    <dgm:cxn modelId="{10EFC8B2-E7A3-4768-8BB6-D86294424DFD}" type="presParOf" srcId="{B7A983C7-3739-4935-A29A-CD435006C1EB}" destId="{AB468519-A36E-4471-B1FD-5523A975DFC1}" srcOrd="6" destOrd="0" presId="urn:microsoft.com/office/officeart/2005/8/layout/vProcess5"/>
    <dgm:cxn modelId="{080293B6-0D1D-4F58-A8F5-534A4869E6CC}" type="presParOf" srcId="{B7A983C7-3739-4935-A29A-CD435006C1EB}" destId="{AA5A82BA-E2D2-40A4-A6B3-B851348D138A}" srcOrd="7" destOrd="0" presId="urn:microsoft.com/office/officeart/2005/8/layout/vProcess5"/>
    <dgm:cxn modelId="{C44856F5-B577-4D35-9FE7-4ECEBF6D6BE2}" type="presParOf" srcId="{B7A983C7-3739-4935-A29A-CD435006C1EB}" destId="{AD84CA55-DC17-474A-8D17-178EF8EB0781}" srcOrd="8" destOrd="0" presId="urn:microsoft.com/office/officeart/2005/8/layout/vProcess5"/>
    <dgm:cxn modelId="{93159786-C439-4AD3-814E-5CF19BF21F61}" type="presParOf" srcId="{B7A983C7-3739-4935-A29A-CD435006C1EB}" destId="{AA832409-66AE-4D78-9313-B95CB1B5FDB9}" srcOrd="9" destOrd="0" presId="urn:microsoft.com/office/officeart/2005/8/layout/vProcess5"/>
    <dgm:cxn modelId="{1B223E5E-498C-49E0-9A9E-D922A0A5E9CB}" type="presParOf" srcId="{B7A983C7-3739-4935-A29A-CD435006C1EB}" destId="{E1A5FC4E-49B8-4FE7-961C-D679DEBF20A6}" srcOrd="10" destOrd="0" presId="urn:microsoft.com/office/officeart/2005/8/layout/vProcess5"/>
    <dgm:cxn modelId="{41A8C4C4-A7F5-46C7-BA64-5B0F1F50CA59}" type="presParOf" srcId="{B7A983C7-3739-4935-A29A-CD435006C1EB}" destId="{D4F926E8-8066-48F2-AE29-E77BA2F23A7A}" srcOrd="11" destOrd="0" presId="urn:microsoft.com/office/officeart/2005/8/layout/vProcess5"/>
    <dgm:cxn modelId="{880DC2F9-5AFD-4583-9E10-A7178EDCB706}" type="presParOf" srcId="{B7A983C7-3739-4935-A29A-CD435006C1EB}" destId="{2562DAE0-DE8F-4DAA-B7FD-E80AB672FB12}" srcOrd="12" destOrd="0" presId="urn:microsoft.com/office/officeart/2005/8/layout/vProcess5"/>
    <dgm:cxn modelId="{A69965C8-34FA-4CBD-AB70-DD787E7D5BB7}" type="presParOf" srcId="{B7A983C7-3739-4935-A29A-CD435006C1EB}" destId="{F0C63743-17B0-4A9A-9D03-C2A38C057DA4}" srcOrd="13" destOrd="0" presId="urn:microsoft.com/office/officeart/2005/8/layout/vProcess5"/>
    <dgm:cxn modelId="{ABBCB2E3-49D4-44D2-8064-C8E14B62F1B7}" type="presParOf" srcId="{B7A983C7-3739-4935-A29A-CD435006C1EB}" destId="{9B25DD28-4FC9-4F22-93C5-BCAACF7C084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E4BDC1-E870-4606-9879-0D7C92B462E6}">
      <dsp:nvSpPr>
        <dsp:cNvPr id="0" name=""/>
        <dsp:cNvSpPr/>
      </dsp:nvSpPr>
      <dsp:spPr>
        <a:xfrm>
          <a:off x="3703" y="1057871"/>
          <a:ext cx="1804705" cy="1145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41B0E8-90FE-445C-824F-4906CDC79317}">
      <dsp:nvSpPr>
        <dsp:cNvPr id="0" name=""/>
        <dsp:cNvSpPr/>
      </dsp:nvSpPr>
      <dsp:spPr>
        <a:xfrm>
          <a:off x="204226" y="1248367"/>
          <a:ext cx="1804705" cy="1145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ZATRZYMAJ SIĘ → ROZEJRZYJ SIĘ → PRZEJDŹ SPOKOJNIE</a:t>
          </a:r>
        </a:p>
      </dsp:txBody>
      <dsp:txXfrm>
        <a:off x="237791" y="1281932"/>
        <a:ext cx="1737575" cy="1078857"/>
      </dsp:txXfrm>
    </dsp:sp>
    <dsp:sp modelId="{715E3866-D672-47CB-A7C3-029DB1CA5F76}">
      <dsp:nvSpPr>
        <dsp:cNvPr id="0" name=""/>
        <dsp:cNvSpPr/>
      </dsp:nvSpPr>
      <dsp:spPr>
        <a:xfrm>
          <a:off x="2209454" y="1057871"/>
          <a:ext cx="1804705" cy="1145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513047-9A44-49EC-84FC-A0FA67180BE0}">
      <dsp:nvSpPr>
        <dsp:cNvPr id="0" name=""/>
        <dsp:cNvSpPr/>
      </dsp:nvSpPr>
      <dsp:spPr>
        <a:xfrm>
          <a:off x="2409977" y="1248367"/>
          <a:ext cx="1804705" cy="1145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• Przed wejściem upewnij się, że kierowca Cię widzi i może bezpiecznie zatrzymać pojazd.</a:t>
          </a:r>
        </a:p>
      </dsp:txBody>
      <dsp:txXfrm>
        <a:off x="2443542" y="1281932"/>
        <a:ext cx="1737575" cy="1078857"/>
      </dsp:txXfrm>
    </dsp:sp>
    <dsp:sp modelId="{7C5FA0F6-E284-4BB5-8AA1-31398AD30533}">
      <dsp:nvSpPr>
        <dsp:cNvPr id="0" name=""/>
        <dsp:cNvSpPr/>
      </dsp:nvSpPr>
      <dsp:spPr>
        <a:xfrm>
          <a:off x="4415205" y="1057871"/>
          <a:ext cx="1804705" cy="1145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3A1E73-E68E-4AC1-92E2-52046568DBAF}">
      <dsp:nvSpPr>
        <dsp:cNvPr id="0" name=""/>
        <dsp:cNvSpPr/>
      </dsp:nvSpPr>
      <dsp:spPr>
        <a:xfrm>
          <a:off x="4615728" y="1248367"/>
          <a:ext cx="1804705" cy="1145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• Nie </a:t>
          </a:r>
          <a:r>
            <a:rPr lang="en-US" sz="1100" kern="1200" dirty="0" err="1"/>
            <a:t>wchodź</a:t>
          </a:r>
          <a:r>
            <a:rPr lang="en-US" sz="1100" kern="1200" dirty="0"/>
            <a:t> </a:t>
          </a:r>
          <a:r>
            <a:rPr lang="en-US" sz="1100" kern="1200" dirty="0" err="1"/>
            <a:t>bezpośrednio</a:t>
          </a:r>
          <a:r>
            <a:rPr lang="en-US" sz="1100" kern="1200" dirty="0"/>
            <a:t> </a:t>
          </a:r>
          <a:r>
            <a:rPr lang="en-US" sz="1100" kern="1200" dirty="0" err="1"/>
            <a:t>zza</a:t>
          </a:r>
          <a:r>
            <a:rPr lang="en-US" sz="1100" kern="1200" dirty="0"/>
            <a:t> </a:t>
          </a:r>
          <a:r>
            <a:rPr lang="en-US" sz="1100" kern="1200" dirty="0" err="1"/>
            <a:t>zaparkowanego</a:t>
          </a:r>
          <a:r>
            <a:rPr lang="en-US" sz="1100" kern="1200" dirty="0"/>
            <a:t> </a:t>
          </a:r>
          <a:r>
            <a:rPr lang="en-US" sz="1100" kern="1200" dirty="0" err="1"/>
            <a:t>auta</a:t>
          </a:r>
          <a:r>
            <a:rPr lang="pl-PL" sz="1100" kern="1200" dirty="0"/>
            <a:t>,drzewa </a:t>
          </a:r>
          <a:r>
            <a:rPr lang="pl-PL" sz="1100" kern="1200" dirty="0" err="1"/>
            <a:t>lubinnego</a:t>
          </a:r>
          <a:r>
            <a:rPr lang="pl-PL" sz="1100" kern="1200" dirty="0"/>
            <a:t> obiektu utrudniającego widoczność</a:t>
          </a:r>
          <a:r>
            <a:rPr lang="en-US" sz="1100" kern="1200" dirty="0"/>
            <a:t>.</a:t>
          </a:r>
        </a:p>
      </dsp:txBody>
      <dsp:txXfrm>
        <a:off x="4649293" y="1281932"/>
        <a:ext cx="1737575" cy="1078857"/>
      </dsp:txXfrm>
    </dsp:sp>
    <dsp:sp modelId="{B33B0D6A-ED8A-4610-A630-C165931CE6FE}">
      <dsp:nvSpPr>
        <dsp:cNvPr id="0" name=""/>
        <dsp:cNvSpPr/>
      </dsp:nvSpPr>
      <dsp:spPr>
        <a:xfrm>
          <a:off x="6620956" y="1057871"/>
          <a:ext cx="1804705" cy="1145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F09841-5706-43A6-8A9E-E9F420A0401A}">
      <dsp:nvSpPr>
        <dsp:cNvPr id="0" name=""/>
        <dsp:cNvSpPr/>
      </dsp:nvSpPr>
      <dsp:spPr>
        <a:xfrm>
          <a:off x="6821479" y="1248367"/>
          <a:ext cx="1804705" cy="1145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• Nie </a:t>
          </a:r>
          <a:r>
            <a:rPr lang="en-US" sz="1100" kern="1200" dirty="0" err="1"/>
            <a:t>przebiegaj</a:t>
          </a:r>
          <a:r>
            <a:rPr lang="en-US" sz="1100" kern="1200" dirty="0"/>
            <a:t> </a:t>
          </a:r>
          <a:r>
            <a:rPr lang="en-US" sz="1100" kern="1200" dirty="0" err="1"/>
            <a:t>przez</a:t>
          </a:r>
          <a:r>
            <a:rPr lang="en-US" sz="1100" kern="1200" dirty="0"/>
            <a:t> </a:t>
          </a:r>
          <a:r>
            <a:rPr lang="en-US" sz="1100" kern="1200" dirty="0" err="1"/>
            <a:t>przejście</a:t>
          </a:r>
          <a:r>
            <a:rPr lang="pl-PL" sz="1100" kern="1200" dirty="0"/>
            <a:t>, ale pokonaj je zdecydowanym krokiem</a:t>
          </a:r>
          <a:endParaRPr lang="en-US" sz="1100" kern="1200" dirty="0"/>
        </a:p>
      </dsp:txBody>
      <dsp:txXfrm>
        <a:off x="6855044" y="1281932"/>
        <a:ext cx="1737575" cy="1078857"/>
      </dsp:txXfrm>
    </dsp:sp>
    <dsp:sp modelId="{417D292D-B164-4EE6-970A-30C532466222}">
      <dsp:nvSpPr>
        <dsp:cNvPr id="0" name=""/>
        <dsp:cNvSpPr/>
      </dsp:nvSpPr>
      <dsp:spPr>
        <a:xfrm>
          <a:off x="8826708" y="1057871"/>
          <a:ext cx="1804705" cy="11459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D168F5-6020-4C42-85CB-70E06AF9E181}">
      <dsp:nvSpPr>
        <dsp:cNvPr id="0" name=""/>
        <dsp:cNvSpPr/>
      </dsp:nvSpPr>
      <dsp:spPr>
        <a:xfrm>
          <a:off x="9027230" y="1248367"/>
          <a:ext cx="1804705" cy="11459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• Nawet </a:t>
          </a:r>
          <a:r>
            <a:rPr lang="en-US" sz="1100" kern="1200" dirty="0" err="1"/>
            <a:t>mając</a:t>
          </a:r>
          <a:r>
            <a:rPr lang="en-US" sz="1100" kern="1200" dirty="0"/>
            <a:t> </a:t>
          </a:r>
          <a:r>
            <a:rPr lang="en-US" sz="1100" kern="1200" dirty="0" err="1"/>
            <a:t>pierwszeństwo</a:t>
          </a:r>
          <a:r>
            <a:rPr lang="en-US" sz="1100" kern="1200" dirty="0"/>
            <a:t>, </a:t>
          </a:r>
          <a:r>
            <a:rPr lang="en-US" sz="1100" kern="1200" dirty="0" err="1"/>
            <a:t>obserwuj</a:t>
          </a:r>
          <a:r>
            <a:rPr lang="en-US" sz="1100" kern="1200" dirty="0"/>
            <a:t> </a:t>
          </a:r>
          <a:r>
            <a:rPr lang="en-US" sz="1100" kern="1200" dirty="0" err="1"/>
            <a:t>drogę</a:t>
          </a:r>
          <a:r>
            <a:rPr lang="pl-PL" sz="1100" kern="1200" dirty="0"/>
            <a:t> i upewnij się, że samochody się zatrzymały.</a:t>
          </a:r>
          <a:endParaRPr lang="en-US" sz="1100" kern="1200" dirty="0"/>
        </a:p>
      </dsp:txBody>
      <dsp:txXfrm>
        <a:off x="9060795" y="1281932"/>
        <a:ext cx="1737575" cy="10788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D1061C-E023-43B1-BC9B-8D1EB6AC8929}">
      <dsp:nvSpPr>
        <dsp:cNvPr id="0" name=""/>
        <dsp:cNvSpPr/>
      </dsp:nvSpPr>
      <dsp:spPr>
        <a:xfrm>
          <a:off x="0" y="623331"/>
          <a:ext cx="3047523" cy="19351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5ACF58-ECAC-4B91-B53F-C3BC9985D052}">
      <dsp:nvSpPr>
        <dsp:cNvPr id="0" name=""/>
        <dsp:cNvSpPr/>
      </dsp:nvSpPr>
      <dsp:spPr>
        <a:xfrm>
          <a:off x="338613" y="945014"/>
          <a:ext cx="3047523" cy="19351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 Gdy jest wyznaczona droga dla rowerów / droga dla pieszych i rowerów / pas dla rowerów – korzystaj z niej zgodnie z kierunkiem jazdy.</a:t>
          </a:r>
        </a:p>
      </dsp:txBody>
      <dsp:txXfrm>
        <a:off x="395292" y="1001693"/>
        <a:ext cx="2934165" cy="1821819"/>
      </dsp:txXfrm>
    </dsp:sp>
    <dsp:sp modelId="{9A2EA779-9CFF-416A-905C-255D58CB531D}">
      <dsp:nvSpPr>
        <dsp:cNvPr id="0" name=""/>
        <dsp:cNvSpPr/>
      </dsp:nvSpPr>
      <dsp:spPr>
        <a:xfrm>
          <a:off x="3724751" y="623331"/>
          <a:ext cx="3047523" cy="19351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39D586-CBD6-4012-806C-B8636549BAE7}">
      <dsp:nvSpPr>
        <dsp:cNvPr id="0" name=""/>
        <dsp:cNvSpPr/>
      </dsp:nvSpPr>
      <dsp:spPr>
        <a:xfrm>
          <a:off x="4063364" y="945014"/>
          <a:ext cx="3047523" cy="19351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 Na drodze dla pieszych i rowerów</a:t>
          </a:r>
          <a:r>
            <a:rPr lang="pl-PL" sz="1700" kern="1200"/>
            <a:t>,</a:t>
          </a:r>
          <a:r>
            <a:rPr lang="en-US" sz="1700" kern="1200"/>
            <a:t> rowerzysta musi szczególnie uważać i ustępować </a:t>
          </a:r>
          <a:r>
            <a:rPr lang="pl-PL" sz="1700" kern="1200"/>
            <a:t>pierwszeństwa </a:t>
          </a:r>
          <a:r>
            <a:rPr lang="en-US" sz="1700" kern="1200"/>
            <a:t>piesz</a:t>
          </a:r>
          <a:r>
            <a:rPr lang="pl-PL" sz="1700" kern="1200"/>
            <a:t>ym</a:t>
          </a:r>
          <a:r>
            <a:rPr lang="en-US" sz="1700" kern="1200"/>
            <a:t>.</a:t>
          </a:r>
        </a:p>
      </dsp:txBody>
      <dsp:txXfrm>
        <a:off x="4120043" y="1001693"/>
        <a:ext cx="2934165" cy="1821819"/>
      </dsp:txXfrm>
    </dsp:sp>
    <dsp:sp modelId="{01DCA613-C342-4662-A62A-6288E5F40804}">
      <dsp:nvSpPr>
        <dsp:cNvPr id="0" name=""/>
        <dsp:cNvSpPr/>
      </dsp:nvSpPr>
      <dsp:spPr>
        <a:xfrm>
          <a:off x="7449502" y="623331"/>
          <a:ext cx="3047523" cy="19351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D62F2F-1AEF-48D0-914F-1AD75C244555}">
      <dsp:nvSpPr>
        <dsp:cNvPr id="0" name=""/>
        <dsp:cNvSpPr/>
      </dsp:nvSpPr>
      <dsp:spPr>
        <a:xfrm>
          <a:off x="7788116" y="945014"/>
          <a:ext cx="3047523" cy="19351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• Nie </a:t>
          </a:r>
          <a:r>
            <a:rPr lang="pl-PL" sz="1700" kern="1200"/>
            <a:t>wolno jeździć bez trzymania kierownicy oraz czepiać się innych pojazdów, przewozić zwierząt, dużych pakunków i innych osób</a:t>
          </a:r>
          <a:endParaRPr lang="en-US" sz="1700" kern="1200"/>
        </a:p>
      </dsp:txBody>
      <dsp:txXfrm>
        <a:off x="7844795" y="1001693"/>
        <a:ext cx="2934165" cy="18218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2E8CE9-AD5B-41B8-910C-E2E0A3216B36}">
      <dsp:nvSpPr>
        <dsp:cNvPr id="0" name=""/>
        <dsp:cNvSpPr/>
      </dsp:nvSpPr>
      <dsp:spPr>
        <a:xfrm>
          <a:off x="789831" y="0"/>
          <a:ext cx="9210294" cy="3883114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E0736-F3C5-4087-8544-308D378ADB00}">
      <dsp:nvSpPr>
        <dsp:cNvPr id="0" name=""/>
        <dsp:cNvSpPr/>
      </dsp:nvSpPr>
      <dsp:spPr>
        <a:xfrm>
          <a:off x="4761" y="1164934"/>
          <a:ext cx="2081945" cy="15532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• Przed przejazdem dla rowerów zwolnij i obserwuj sytuację.</a:t>
          </a:r>
        </a:p>
      </dsp:txBody>
      <dsp:txXfrm>
        <a:off x="80584" y="1240757"/>
        <a:ext cx="1930299" cy="1401599"/>
      </dsp:txXfrm>
    </dsp:sp>
    <dsp:sp modelId="{8F500FE3-8B59-4EB1-96A9-04656C5272B0}">
      <dsp:nvSpPr>
        <dsp:cNvPr id="0" name=""/>
        <dsp:cNvSpPr/>
      </dsp:nvSpPr>
      <dsp:spPr>
        <a:xfrm>
          <a:off x="2190804" y="1164934"/>
          <a:ext cx="2081945" cy="15532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• Sygnalizuj zamiar skrętu.</a:t>
          </a:r>
        </a:p>
      </dsp:txBody>
      <dsp:txXfrm>
        <a:off x="2266627" y="1240757"/>
        <a:ext cx="1930299" cy="1401599"/>
      </dsp:txXfrm>
    </dsp:sp>
    <dsp:sp modelId="{F1CC7359-7A98-4B7E-8FCE-74EE16A5B51D}">
      <dsp:nvSpPr>
        <dsp:cNvPr id="0" name=""/>
        <dsp:cNvSpPr/>
      </dsp:nvSpPr>
      <dsp:spPr>
        <a:xfrm>
          <a:off x="4376847" y="1164934"/>
          <a:ext cx="2081945" cy="15532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• Zachowuj odstęp od innych.</a:t>
          </a:r>
        </a:p>
      </dsp:txBody>
      <dsp:txXfrm>
        <a:off x="4452670" y="1240757"/>
        <a:ext cx="1930299" cy="1401599"/>
      </dsp:txXfrm>
    </dsp:sp>
    <dsp:sp modelId="{B46834FB-A4E2-4D21-B48C-711B4FCC4754}">
      <dsp:nvSpPr>
        <dsp:cNvPr id="0" name=""/>
        <dsp:cNvSpPr/>
      </dsp:nvSpPr>
      <dsp:spPr>
        <a:xfrm>
          <a:off x="6562890" y="1164934"/>
          <a:ext cx="2081945" cy="15532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• Nie jedź „na wyścigi” z samochodem.</a:t>
          </a:r>
        </a:p>
      </dsp:txBody>
      <dsp:txXfrm>
        <a:off x="6638713" y="1240757"/>
        <a:ext cx="1930299" cy="1401599"/>
      </dsp:txXfrm>
    </dsp:sp>
    <dsp:sp modelId="{A434EF73-6222-4A5B-8641-17C250D54089}">
      <dsp:nvSpPr>
        <dsp:cNvPr id="0" name=""/>
        <dsp:cNvSpPr/>
      </dsp:nvSpPr>
      <dsp:spPr>
        <a:xfrm>
          <a:off x="8748932" y="1164934"/>
          <a:ext cx="2081945" cy="15532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• </a:t>
          </a:r>
          <a:r>
            <a:rPr lang="pl-PL" sz="1100" b="1" kern="1200"/>
            <a:t>Dzieci i młodzież do 16 lat</a:t>
          </a:r>
          <a:r>
            <a:rPr lang="pl-PL" sz="1100" kern="1200"/>
            <a:t> – podczas kierowania rowerem, rowerem elektrycznym, hulajnogą elektryczną oraz urządzeniem transportu osobistego (UTO) muszą jeździć w kasku.</a:t>
          </a:r>
          <a:endParaRPr lang="en-US" sz="1100" kern="1200"/>
        </a:p>
      </dsp:txBody>
      <dsp:txXfrm>
        <a:off x="8824755" y="1240757"/>
        <a:ext cx="1930299" cy="14015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71FB4-726C-4E1B-A8F4-6564609697C1}">
      <dsp:nvSpPr>
        <dsp:cNvPr id="0" name=""/>
        <dsp:cNvSpPr/>
      </dsp:nvSpPr>
      <dsp:spPr>
        <a:xfrm>
          <a:off x="0" y="0"/>
          <a:ext cx="8343442" cy="676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Jeśli jest droga dla rowerów lub pas ruchu dla rowerów – korzystaj z niego.</a:t>
          </a:r>
        </a:p>
      </dsp:txBody>
      <dsp:txXfrm>
        <a:off x="19823" y="19823"/>
        <a:ext cx="7533935" cy="637154"/>
      </dsp:txXfrm>
    </dsp:sp>
    <dsp:sp modelId="{20CDB361-46D4-457A-803E-3FCF6EA16C60}">
      <dsp:nvSpPr>
        <dsp:cNvPr id="0" name=""/>
        <dsp:cNvSpPr/>
      </dsp:nvSpPr>
      <dsp:spPr>
        <a:xfrm>
          <a:off x="623049" y="770800"/>
          <a:ext cx="8343442" cy="676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Gdy ich nie ma, przy odpowiednich warunkach można korzystać z jezdni z limitem do 30 km/h.</a:t>
          </a:r>
        </a:p>
      </dsp:txBody>
      <dsp:txXfrm>
        <a:off x="642872" y="790623"/>
        <a:ext cx="7240827" cy="637154"/>
      </dsp:txXfrm>
    </dsp:sp>
    <dsp:sp modelId="{05CD0AF4-00B2-4D34-BBF2-2772E6956F1E}">
      <dsp:nvSpPr>
        <dsp:cNvPr id="0" name=""/>
        <dsp:cNvSpPr/>
      </dsp:nvSpPr>
      <dsp:spPr>
        <a:xfrm>
          <a:off x="1246098" y="1541601"/>
          <a:ext cx="8343442" cy="676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Chodnik/droga dla pieszych – tylko wyjątkowo; jedź z prędkością zbliżoną do pieszego, ustępuj mu i nie utrudniaj ruchu.</a:t>
          </a:r>
        </a:p>
      </dsp:txBody>
      <dsp:txXfrm>
        <a:off x="1265921" y="1561424"/>
        <a:ext cx="7240827" cy="637154"/>
      </dsp:txXfrm>
    </dsp:sp>
    <dsp:sp modelId="{A912A112-8655-4B6E-B3C4-B8CDCDB18B4F}">
      <dsp:nvSpPr>
        <dsp:cNvPr id="0" name=""/>
        <dsp:cNvSpPr/>
      </dsp:nvSpPr>
      <dsp:spPr>
        <a:xfrm>
          <a:off x="1869147" y="2312402"/>
          <a:ext cx="8343442" cy="676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Nie przewoź drugiej osoby, zwierzęcia ani ładunku.</a:t>
          </a:r>
        </a:p>
      </dsp:txBody>
      <dsp:txXfrm>
        <a:off x="1888970" y="2332225"/>
        <a:ext cx="7240827" cy="637154"/>
      </dsp:txXfrm>
    </dsp:sp>
    <dsp:sp modelId="{1CF51623-A0F3-4CEA-B468-10D125C4A5F2}">
      <dsp:nvSpPr>
        <dsp:cNvPr id="0" name=""/>
        <dsp:cNvSpPr/>
      </dsp:nvSpPr>
      <dsp:spPr>
        <a:xfrm>
          <a:off x="2492197" y="3083203"/>
          <a:ext cx="8343442" cy="676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Nie holuj się za pojazdem.</a:t>
          </a:r>
        </a:p>
      </dsp:txBody>
      <dsp:txXfrm>
        <a:off x="2512020" y="3103026"/>
        <a:ext cx="7240827" cy="637154"/>
      </dsp:txXfrm>
    </dsp:sp>
    <dsp:sp modelId="{C9A367A0-177C-46C9-A914-E03A6EF1D056}">
      <dsp:nvSpPr>
        <dsp:cNvPr id="0" name=""/>
        <dsp:cNvSpPr/>
      </dsp:nvSpPr>
      <dsp:spPr>
        <a:xfrm>
          <a:off x="7903522" y="494440"/>
          <a:ext cx="439920" cy="43992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8002504" y="494440"/>
        <a:ext cx="241956" cy="331040"/>
      </dsp:txXfrm>
    </dsp:sp>
    <dsp:sp modelId="{5479625E-1982-46BA-B927-7D1A8C6EA230}">
      <dsp:nvSpPr>
        <dsp:cNvPr id="0" name=""/>
        <dsp:cNvSpPr/>
      </dsp:nvSpPr>
      <dsp:spPr>
        <a:xfrm>
          <a:off x="8526571" y="1265241"/>
          <a:ext cx="439920" cy="43992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8625553" y="1265241"/>
        <a:ext cx="241956" cy="331040"/>
      </dsp:txXfrm>
    </dsp:sp>
    <dsp:sp modelId="{1B6ABB06-778B-4B84-AF93-8BCEB4CC3A03}">
      <dsp:nvSpPr>
        <dsp:cNvPr id="0" name=""/>
        <dsp:cNvSpPr/>
      </dsp:nvSpPr>
      <dsp:spPr>
        <a:xfrm>
          <a:off x="9149620" y="2024762"/>
          <a:ext cx="439920" cy="43992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9248602" y="2024762"/>
        <a:ext cx="241956" cy="331040"/>
      </dsp:txXfrm>
    </dsp:sp>
    <dsp:sp modelId="{23A8035E-4204-4F15-BF1A-E9482B489D4F}">
      <dsp:nvSpPr>
        <dsp:cNvPr id="0" name=""/>
        <dsp:cNvSpPr/>
      </dsp:nvSpPr>
      <dsp:spPr>
        <a:xfrm>
          <a:off x="9772670" y="2803082"/>
          <a:ext cx="439920" cy="43992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9871652" y="2803082"/>
        <a:ext cx="241956" cy="3310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25FD26-8433-42E6-AF7F-8C99853FA88A}">
      <dsp:nvSpPr>
        <dsp:cNvPr id="0" name=""/>
        <dsp:cNvSpPr/>
      </dsp:nvSpPr>
      <dsp:spPr>
        <a:xfrm>
          <a:off x="4173149" y="721"/>
          <a:ext cx="2489340" cy="248934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• Od 3 marca 2026 r. minimalny wiek kierowania hulajnogą elektryczną i UTO na drodze publicznej wynosi 13 lat; potrzebna jest karta rowerowa.</a:t>
          </a:r>
        </a:p>
      </dsp:txBody>
      <dsp:txXfrm>
        <a:off x="4795484" y="721"/>
        <a:ext cx="1244670" cy="2053706"/>
      </dsp:txXfrm>
    </dsp:sp>
    <dsp:sp modelId="{E1F50586-2EFF-48CD-A3C4-3865482097CB}">
      <dsp:nvSpPr>
        <dsp:cNvPr id="0" name=""/>
        <dsp:cNvSpPr/>
      </dsp:nvSpPr>
      <dsp:spPr>
        <a:xfrm rot="7200000">
          <a:off x="5612308" y="2493418"/>
          <a:ext cx="2489340" cy="248934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• Dzieci poniżej 13 lat nie mogą jeździć hulajnogą elektryczną ani UTO po drodze publicznej.</a:t>
          </a:r>
        </a:p>
      </dsp:txBody>
      <dsp:txXfrm rot="-5400000">
        <a:off x="6018760" y="3224662"/>
        <a:ext cx="2053706" cy="1244670"/>
      </dsp:txXfrm>
    </dsp:sp>
    <dsp:sp modelId="{3BC3DD22-F8E9-4883-B281-363345272BA7}">
      <dsp:nvSpPr>
        <dsp:cNvPr id="0" name=""/>
        <dsp:cNvSpPr/>
      </dsp:nvSpPr>
      <dsp:spPr>
        <a:xfrm rot="14400000">
          <a:off x="2733991" y="2493418"/>
          <a:ext cx="2489340" cy="2489340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• Od 3 czerwca 2026 r. osoby poniżej 16 lat kierujące rowerem, rowerem elektrycznym, hulajnogą elektryczną lub UTO muszą używać kasku ochronnego.</a:t>
          </a:r>
        </a:p>
      </dsp:txBody>
      <dsp:txXfrm rot="5400000">
        <a:off x="2763173" y="3224662"/>
        <a:ext cx="2053706" cy="12446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A75B8-89BA-4DC3-8DBC-027B6129F9F1}">
      <dsp:nvSpPr>
        <dsp:cNvPr id="0" name=""/>
        <dsp:cNvSpPr/>
      </dsp:nvSpPr>
      <dsp:spPr>
        <a:xfrm>
          <a:off x="0" y="0"/>
          <a:ext cx="8343442" cy="699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❌ Nie wbiegaj na jezdnię.</a:t>
          </a:r>
        </a:p>
      </dsp:txBody>
      <dsp:txXfrm>
        <a:off x="20499" y="20499"/>
        <a:ext cx="7506326" cy="658885"/>
      </dsp:txXfrm>
    </dsp:sp>
    <dsp:sp modelId="{C0E97E60-A56A-474D-8B45-A6C4582C1FED}">
      <dsp:nvSpPr>
        <dsp:cNvPr id="0" name=""/>
        <dsp:cNvSpPr/>
      </dsp:nvSpPr>
      <dsp:spPr>
        <a:xfrm>
          <a:off x="623049" y="797090"/>
          <a:ext cx="8343442" cy="699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❌ Nie przechodź „na czerwonym”.</a:t>
          </a:r>
        </a:p>
      </dsp:txBody>
      <dsp:txXfrm>
        <a:off x="643548" y="817589"/>
        <a:ext cx="7224470" cy="658885"/>
      </dsp:txXfrm>
    </dsp:sp>
    <dsp:sp modelId="{AB47B2ED-30EB-4C6A-BC11-CD7816A7910B}">
      <dsp:nvSpPr>
        <dsp:cNvPr id="0" name=""/>
        <dsp:cNvSpPr/>
      </dsp:nvSpPr>
      <dsp:spPr>
        <a:xfrm>
          <a:off x="1246098" y="1594180"/>
          <a:ext cx="8343442" cy="699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❌ Nie jedź rowerem/hulajnogą bez kontroli nad pojazdem.</a:t>
          </a:r>
        </a:p>
      </dsp:txBody>
      <dsp:txXfrm>
        <a:off x="1266597" y="1614679"/>
        <a:ext cx="7224470" cy="658885"/>
      </dsp:txXfrm>
    </dsp:sp>
    <dsp:sp modelId="{D88E6693-3E17-4FE1-BEEE-B12728EABB6E}">
      <dsp:nvSpPr>
        <dsp:cNvPr id="0" name=""/>
        <dsp:cNvSpPr/>
      </dsp:nvSpPr>
      <dsp:spPr>
        <a:xfrm>
          <a:off x="1869147" y="2391270"/>
          <a:ext cx="8343442" cy="699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❌ Nie przewoź pasażera na hulajnodze elektrycznej</a:t>
          </a:r>
          <a:r>
            <a:rPr lang="pl-PL" sz="1700" kern="1200"/>
            <a:t> lub rowerze</a:t>
          </a:r>
          <a:r>
            <a:rPr lang="en-US" sz="1700" kern="1200"/>
            <a:t>.</a:t>
          </a:r>
        </a:p>
      </dsp:txBody>
      <dsp:txXfrm>
        <a:off x="1889646" y="2411769"/>
        <a:ext cx="7224470" cy="658885"/>
      </dsp:txXfrm>
    </dsp:sp>
    <dsp:sp modelId="{6DB7029B-3CF4-4D72-912B-B3D5310C0EA5}">
      <dsp:nvSpPr>
        <dsp:cNvPr id="0" name=""/>
        <dsp:cNvSpPr/>
      </dsp:nvSpPr>
      <dsp:spPr>
        <a:xfrm>
          <a:off x="2492197" y="3188360"/>
          <a:ext cx="8343442" cy="699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❌ Nie ignoruj kasku – bezpieczeństwo jest ważniejsze niż wygoda.</a:t>
          </a:r>
        </a:p>
      </dsp:txBody>
      <dsp:txXfrm>
        <a:off x="2512696" y="3208859"/>
        <a:ext cx="7224470" cy="658885"/>
      </dsp:txXfrm>
    </dsp:sp>
    <dsp:sp modelId="{AB468519-A36E-4471-B1FD-5523A975DFC1}">
      <dsp:nvSpPr>
        <dsp:cNvPr id="0" name=""/>
        <dsp:cNvSpPr/>
      </dsp:nvSpPr>
      <dsp:spPr>
        <a:xfrm>
          <a:off x="7888518" y="511304"/>
          <a:ext cx="454924" cy="45492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990876" y="511304"/>
        <a:ext cx="250208" cy="342330"/>
      </dsp:txXfrm>
    </dsp:sp>
    <dsp:sp modelId="{AA5A82BA-E2D2-40A4-A6B3-B851348D138A}">
      <dsp:nvSpPr>
        <dsp:cNvPr id="0" name=""/>
        <dsp:cNvSpPr/>
      </dsp:nvSpPr>
      <dsp:spPr>
        <a:xfrm>
          <a:off x="8511567" y="1308394"/>
          <a:ext cx="454924" cy="45492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613925" y="1308394"/>
        <a:ext cx="250208" cy="342330"/>
      </dsp:txXfrm>
    </dsp:sp>
    <dsp:sp modelId="{AD84CA55-DC17-474A-8D17-178EF8EB0781}">
      <dsp:nvSpPr>
        <dsp:cNvPr id="0" name=""/>
        <dsp:cNvSpPr/>
      </dsp:nvSpPr>
      <dsp:spPr>
        <a:xfrm>
          <a:off x="9134616" y="2093819"/>
          <a:ext cx="454924" cy="45492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236974" y="2093819"/>
        <a:ext cx="250208" cy="342330"/>
      </dsp:txXfrm>
    </dsp:sp>
    <dsp:sp modelId="{AA832409-66AE-4D78-9313-B95CB1B5FDB9}">
      <dsp:nvSpPr>
        <dsp:cNvPr id="0" name=""/>
        <dsp:cNvSpPr/>
      </dsp:nvSpPr>
      <dsp:spPr>
        <a:xfrm>
          <a:off x="9757666" y="2898685"/>
          <a:ext cx="454924" cy="45492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860024" y="2898685"/>
        <a:ext cx="250208" cy="3423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9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66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0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86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85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0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106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28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1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2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14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123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496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26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7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84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14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1065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rPr dirty="0" err="1"/>
              <a:t>Bezpieczn</a:t>
            </a:r>
            <a:r>
              <a:rPr lang="pl-PL" dirty="0"/>
              <a:t>i w</a:t>
            </a:r>
            <a:r>
              <a:rPr dirty="0"/>
              <a:t> </a:t>
            </a:r>
            <a:r>
              <a:rPr dirty="0" err="1"/>
              <a:t>ruch</a:t>
            </a:r>
            <a:r>
              <a:rPr lang="pl-PL" dirty="0"/>
              <a:t>u</a:t>
            </a:r>
            <a:r>
              <a:rPr dirty="0"/>
              <a:t> </a:t>
            </a:r>
            <a:r>
              <a:rPr dirty="0" err="1"/>
              <a:t>drogowy</a:t>
            </a:r>
            <a:r>
              <a:rPr lang="pl-PL" dirty="0"/>
              <a:t>m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835640" cy="461665"/>
          </a:xfrm>
          <a:prstGeom prst="rect">
            <a:avLst/>
          </a:prstGeom>
          <a:noFill/>
        </p:spPr>
        <p:txBody>
          <a:bodyPr wrap="square" lIns="137160" rIns="137160">
            <a:spAutoFit/>
          </a:bodyPr>
          <a:lstStyle/>
          <a:p>
            <a:pPr algn="ctr">
              <a:spcAft>
                <a:spcPts val="1000"/>
              </a:spcAft>
              <a:defRPr sz="2400">
                <a:latin typeface="Aptos"/>
              </a:defRPr>
            </a:pPr>
            <a:r>
              <a:rPr dirty="0" err="1"/>
              <a:t>Prezentacja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uczniów</a:t>
            </a:r>
            <a:r>
              <a:rPr dirty="0"/>
              <a:t> </a:t>
            </a:r>
            <a:r>
              <a:rPr dirty="0" err="1"/>
              <a:t>szkoły</a:t>
            </a:r>
            <a:r>
              <a:rPr dirty="0"/>
              <a:t> </a:t>
            </a:r>
            <a:r>
              <a:rPr dirty="0" err="1"/>
              <a:t>podstawowej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</a:defRPr>
            </a:pPr>
            <a:r>
              <a:t>Bezpieczna droga • slajd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1. Zasada numer jeden: UWAŻAJ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835640" cy="2887970"/>
          </a:xfrm>
          <a:prstGeom prst="rect">
            <a:avLst/>
          </a:prstGeom>
          <a:noFill/>
        </p:spPr>
        <p:txBody>
          <a:bodyPr wrap="square" lIns="137160" rIns="137160">
            <a:spAutoFit/>
          </a:bodyPr>
          <a:lstStyle/>
          <a:p>
            <a:pPr>
              <a:spcAft>
                <a:spcPts val="1000"/>
              </a:spcAft>
              <a:defRPr sz="2000">
                <a:latin typeface="Aptos"/>
              </a:defRPr>
            </a:pPr>
            <a:r>
              <a:rPr dirty="0"/>
              <a:t>• </a:t>
            </a:r>
            <a:r>
              <a:rPr lang="pl-PL" dirty="0"/>
              <a:t>Niezależnie, czy jesteś uczestnikiem ruchu drogowego jako pieszy, rowerzysta czy kierujący hulajnogą – UWAŻAJ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000">
                <a:latin typeface="Aptos"/>
              </a:defRPr>
            </a:pPr>
            <a:r>
              <a:rPr dirty="0" err="1"/>
              <a:t>Rozglądaj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obserwuj</a:t>
            </a:r>
            <a:r>
              <a:rPr dirty="0"/>
              <a:t> </a:t>
            </a:r>
            <a:r>
              <a:rPr dirty="0" err="1"/>
              <a:t>otoczenie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>
                <a:latin typeface="Aptos"/>
              </a:defRPr>
            </a:pPr>
            <a:r>
              <a:rPr dirty="0"/>
              <a:t>• Nie </a:t>
            </a:r>
            <a:r>
              <a:rPr dirty="0" err="1"/>
              <a:t>korzystaj</a:t>
            </a:r>
            <a:r>
              <a:rPr dirty="0"/>
              <a:t> z </a:t>
            </a:r>
            <a:r>
              <a:rPr dirty="0" err="1"/>
              <a:t>telefonu</a:t>
            </a:r>
            <a:r>
              <a:rPr dirty="0"/>
              <a:t> </a:t>
            </a:r>
            <a:r>
              <a:rPr dirty="0" err="1"/>
              <a:t>podczas</a:t>
            </a:r>
            <a:r>
              <a:rPr dirty="0"/>
              <a:t> </a:t>
            </a:r>
            <a:r>
              <a:rPr dirty="0" err="1"/>
              <a:t>przechodzenia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drogę</a:t>
            </a:r>
            <a:r>
              <a:rPr lang="pl-PL" dirty="0"/>
              <a:t>, jazdy na rowerze czy hulajnodze</a:t>
            </a:r>
            <a:endParaRPr dirty="0"/>
          </a:p>
          <a:p>
            <a:pPr>
              <a:spcAft>
                <a:spcPts val="1000"/>
              </a:spcAft>
              <a:defRPr sz="2000">
                <a:latin typeface="Aptos"/>
              </a:defRPr>
            </a:pPr>
            <a:r>
              <a:rPr dirty="0"/>
              <a:t>• </a:t>
            </a:r>
            <a:r>
              <a:rPr dirty="0" err="1"/>
              <a:t>Słuchawki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utrudniać</a:t>
            </a:r>
            <a:r>
              <a:rPr dirty="0"/>
              <a:t> </a:t>
            </a:r>
            <a:r>
              <a:rPr lang="pl-PL" dirty="0"/>
              <a:t>koncentrację na drodze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>
                <a:latin typeface="Aptos"/>
              </a:defRPr>
            </a:pPr>
            <a:r>
              <a:rPr dirty="0"/>
              <a:t>• </a:t>
            </a:r>
            <a:r>
              <a:rPr dirty="0" err="1"/>
              <a:t>Nigdy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wbiegaj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jezdnię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>
                <a:latin typeface="Aptos"/>
              </a:defRPr>
            </a:pP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</a:defRPr>
            </a:pPr>
            <a:r>
              <a:t>Bezpieczna droga • slajd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2. Gdzie idzie pieszy?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835640" cy="2144177"/>
          </a:xfrm>
          <a:prstGeom prst="rect">
            <a:avLst/>
          </a:prstGeom>
          <a:noFill/>
        </p:spPr>
        <p:txBody>
          <a:bodyPr wrap="square" lIns="137160" rIns="137160">
            <a:spAutoFit/>
          </a:bodyPr>
          <a:lstStyle/>
          <a:p>
            <a:pPr>
              <a:spcAft>
                <a:spcPts val="1000"/>
              </a:spcAft>
              <a:defRPr sz="2000">
                <a:latin typeface="Aptos"/>
              </a:defRPr>
            </a:pPr>
            <a:r>
              <a:rPr dirty="0"/>
              <a:t>• </a:t>
            </a:r>
            <a:r>
              <a:rPr dirty="0" err="1"/>
              <a:t>Korzystaj</a:t>
            </a:r>
            <a:r>
              <a:rPr dirty="0"/>
              <a:t> </a:t>
            </a:r>
            <a:r>
              <a:rPr dirty="0" err="1"/>
              <a:t>przede</a:t>
            </a:r>
            <a:r>
              <a:rPr dirty="0"/>
              <a:t> </a:t>
            </a:r>
            <a:r>
              <a:rPr dirty="0" err="1"/>
              <a:t>wszystkim</a:t>
            </a:r>
            <a:r>
              <a:rPr dirty="0"/>
              <a:t> z </a:t>
            </a:r>
            <a:r>
              <a:rPr dirty="0" err="1"/>
              <a:t>chodnika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drogi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pieszych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>
                <a:latin typeface="Aptos"/>
              </a:defRPr>
            </a:pPr>
            <a:r>
              <a:rPr dirty="0"/>
              <a:t>• </a:t>
            </a:r>
            <a:r>
              <a:rPr dirty="0" err="1"/>
              <a:t>Gdy</a:t>
            </a:r>
            <a:r>
              <a:rPr dirty="0"/>
              <a:t> ich </a:t>
            </a:r>
            <a:r>
              <a:rPr dirty="0" err="1"/>
              <a:t>nie</a:t>
            </a:r>
            <a:r>
              <a:rPr dirty="0"/>
              <a:t> ma – </a:t>
            </a:r>
            <a:r>
              <a:rPr dirty="0" err="1"/>
              <a:t>korzystaj</a:t>
            </a:r>
            <a:r>
              <a:rPr dirty="0"/>
              <a:t> z </a:t>
            </a:r>
            <a:r>
              <a:rPr dirty="0" err="1"/>
              <a:t>pobocza</a:t>
            </a:r>
            <a:r>
              <a:rPr dirty="0"/>
              <a:t>, a w </a:t>
            </a:r>
            <a:r>
              <a:rPr dirty="0" err="1"/>
              <a:t>razie</a:t>
            </a:r>
            <a:r>
              <a:rPr dirty="0"/>
              <a:t> </a:t>
            </a:r>
            <a:r>
              <a:rPr dirty="0" err="1"/>
              <a:t>potrzeby</a:t>
            </a:r>
            <a:r>
              <a:rPr dirty="0"/>
              <a:t> z </a:t>
            </a:r>
            <a:r>
              <a:rPr dirty="0" err="1"/>
              <a:t>jezdni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>
                <a:latin typeface="Aptos"/>
              </a:defRPr>
            </a:pPr>
            <a:r>
              <a:rPr dirty="0"/>
              <a:t>• </a:t>
            </a:r>
            <a:r>
              <a:rPr dirty="0" err="1"/>
              <a:t>Idąc</a:t>
            </a:r>
            <a:r>
              <a:rPr dirty="0"/>
              <a:t> </a:t>
            </a:r>
            <a:r>
              <a:rPr dirty="0" err="1"/>
              <a:t>poboczem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jezdnią</a:t>
            </a:r>
            <a:r>
              <a:rPr dirty="0"/>
              <a:t>, </a:t>
            </a:r>
            <a:r>
              <a:rPr dirty="0" err="1"/>
              <a:t>idź</a:t>
            </a:r>
            <a:r>
              <a:rPr dirty="0"/>
              <a:t> LEWĄ </a:t>
            </a:r>
            <a:r>
              <a:rPr dirty="0" err="1"/>
              <a:t>stroną</a:t>
            </a:r>
            <a:r>
              <a:rPr dirty="0"/>
              <a:t> </a:t>
            </a:r>
            <a:r>
              <a:rPr dirty="0" err="1"/>
              <a:t>drogi</a:t>
            </a:r>
            <a:r>
              <a:rPr lang="pl-PL" dirty="0"/>
              <a:t>  (poza obszarem zabudowanym)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>
                <a:latin typeface="Aptos"/>
              </a:defRPr>
            </a:pPr>
            <a:r>
              <a:rPr dirty="0"/>
              <a:t>• Po </a:t>
            </a:r>
            <a:r>
              <a:rPr dirty="0" err="1"/>
              <a:t>zmroku</a:t>
            </a:r>
            <a:r>
              <a:rPr dirty="0"/>
              <a:t> </a:t>
            </a:r>
            <a:r>
              <a:rPr dirty="0" err="1"/>
              <a:t>poza</a:t>
            </a:r>
            <a:r>
              <a:rPr dirty="0"/>
              <a:t> </a:t>
            </a:r>
            <a:r>
              <a:rPr dirty="0" err="1"/>
              <a:t>obszarem</a:t>
            </a:r>
            <a:r>
              <a:rPr dirty="0"/>
              <a:t> </a:t>
            </a:r>
            <a:r>
              <a:rPr dirty="0" err="1"/>
              <a:t>zabudowanym</a:t>
            </a:r>
            <a:r>
              <a:rPr dirty="0"/>
              <a:t> </a:t>
            </a:r>
            <a:r>
              <a:rPr dirty="0" err="1"/>
              <a:t>używaj</a:t>
            </a:r>
            <a:r>
              <a:rPr dirty="0"/>
              <a:t> </a:t>
            </a:r>
            <a:r>
              <a:rPr dirty="0" err="1"/>
              <a:t>widocznych</a:t>
            </a:r>
            <a:r>
              <a:rPr dirty="0"/>
              <a:t> </a:t>
            </a:r>
            <a:r>
              <a:rPr dirty="0" err="1"/>
              <a:t>elementów</a:t>
            </a:r>
            <a:r>
              <a:rPr dirty="0"/>
              <a:t> </a:t>
            </a:r>
            <a:r>
              <a:rPr dirty="0" err="1"/>
              <a:t>odblaskowych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000">
                <a:latin typeface="Aptos"/>
              </a:defRPr>
            </a:pPr>
            <a:r>
              <a:rPr dirty="0"/>
              <a:t>• W </a:t>
            </a:r>
            <a:r>
              <a:rPr dirty="0" err="1"/>
              <a:t>strefie</a:t>
            </a:r>
            <a:r>
              <a:rPr dirty="0"/>
              <a:t> </a:t>
            </a:r>
            <a:r>
              <a:rPr dirty="0" err="1"/>
              <a:t>zamieszkania</a:t>
            </a:r>
            <a:r>
              <a:rPr dirty="0"/>
              <a:t> </a:t>
            </a:r>
            <a:r>
              <a:rPr dirty="0" err="1"/>
              <a:t>pieszy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korzystać</a:t>
            </a:r>
            <a:r>
              <a:rPr dirty="0"/>
              <a:t> z </a:t>
            </a:r>
            <a:r>
              <a:rPr dirty="0" err="1"/>
              <a:t>całej</a:t>
            </a:r>
            <a:r>
              <a:rPr dirty="0"/>
              <a:t> </a:t>
            </a:r>
            <a:r>
              <a:rPr dirty="0" err="1"/>
              <a:t>szerokości</a:t>
            </a:r>
            <a:r>
              <a:rPr dirty="0"/>
              <a:t> </a:t>
            </a:r>
            <a:r>
              <a:rPr dirty="0" err="1"/>
              <a:t>drogi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</a:defRPr>
            </a:pPr>
            <a:r>
              <a:t>Bezpieczna droga • slajd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666" y="-31433"/>
            <a:ext cx="12191695" cy="9601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3. Przejście dla pieszych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</a:defRPr>
            </a:pPr>
            <a:r>
              <a:t>Bezpieczna droga • slajd 4</a:t>
            </a:r>
          </a:p>
        </p:txBody>
      </p:sp>
      <p:pic>
        <p:nvPicPr>
          <p:cNvPr id="5" name="Obraz 4" descr="Od 1 czerwca zmiany dla pieszych i kierowców - Partnerstwo dla Bezpieczeństwa Drogowego">
            <a:extLst>
              <a:ext uri="{FF2B5EF4-FFF2-40B4-BE49-F238E27FC236}">
                <a16:creationId xmlns:a16="http://schemas.microsoft.com/office/drawing/2014/main" id="{70976C6B-7DC2-82C9-D1B9-3EF445AEA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766" y="3871169"/>
            <a:ext cx="2552701" cy="2294808"/>
          </a:xfrm>
          <a:prstGeom prst="rect">
            <a:avLst/>
          </a:prstGeom>
        </p:spPr>
      </p:pic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D653D3A8-BE2A-BEEF-F80D-C31CEAA3DF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568233"/>
              </p:ext>
            </p:extLst>
          </p:nvPr>
        </p:nvGraphicFramePr>
        <p:xfrm>
          <a:off x="685800" y="1234440"/>
          <a:ext cx="10835640" cy="3452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4. Rower – gdzie jechać?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</a:defRPr>
            </a:pPr>
            <a:r>
              <a:t>Bezpieczna droga • slajd 5</a:t>
            </a:r>
          </a:p>
        </p:txBody>
      </p:sp>
      <p:pic>
        <p:nvPicPr>
          <p:cNvPr id="5" name="Obraz 4" descr="Rowerzysta Wektory - Pobierz darmowe wektory wysokiej jakości | Magnific (dawniej Freepik)">
            <a:extLst>
              <a:ext uri="{FF2B5EF4-FFF2-40B4-BE49-F238E27FC236}">
                <a16:creationId xmlns:a16="http://schemas.microsoft.com/office/drawing/2014/main" id="{B989624E-9B7B-393D-C687-57A6FBD5D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740" y="4165601"/>
            <a:ext cx="2555393" cy="2129494"/>
          </a:xfrm>
          <a:prstGeom prst="rect">
            <a:avLst/>
          </a:prstGeom>
        </p:spPr>
      </p:pic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A259D82C-F3CD-D09E-6851-D2C5235A5E49}"/>
              </a:ext>
            </a:extLst>
          </p:cNvPr>
          <p:cNvGraphicFramePr/>
          <p:nvPr/>
        </p:nvGraphicFramePr>
        <p:xfrm>
          <a:off x="685800" y="1234440"/>
          <a:ext cx="10835640" cy="3503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088" y="0"/>
            <a:ext cx="12191695" cy="9601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5. Rower – bezpieczny przejazd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</a:defRPr>
            </a:pPr>
            <a:r>
              <a:t>Bezpieczna droga • slajd 6</a:t>
            </a:r>
          </a:p>
        </p:txBody>
      </p:sp>
      <p:pic>
        <p:nvPicPr>
          <p:cNvPr id="5" name="Obraz 4" descr="Kask rowerowy dla dzieci Meteor KS06 S 48-52 cm Pony">
            <a:extLst>
              <a:ext uri="{FF2B5EF4-FFF2-40B4-BE49-F238E27FC236}">
                <a16:creationId xmlns:a16="http://schemas.microsoft.com/office/drawing/2014/main" id="{72CD2B1D-DA26-9CBC-B77C-057D3D0EC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8264" y="4262446"/>
            <a:ext cx="2133176" cy="2087554"/>
          </a:xfrm>
          <a:prstGeom prst="rect">
            <a:avLst/>
          </a:prstGeom>
        </p:spPr>
      </p:pic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3CDDF4D3-D6C8-8CFD-A09F-31744BDB7C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6127708"/>
              </p:ext>
            </p:extLst>
          </p:nvPr>
        </p:nvGraphicFramePr>
        <p:xfrm>
          <a:off x="685800" y="1234440"/>
          <a:ext cx="10835640" cy="3883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" y="-69533"/>
            <a:ext cx="12191695" cy="9601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6. Hulajnoga elektryczna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</a:defRPr>
            </a:pPr>
            <a:r>
              <a:t>Bezpieczna droga • slajd 7</a:t>
            </a:r>
          </a:p>
        </p:txBody>
      </p:sp>
      <p:pic>
        <p:nvPicPr>
          <p:cNvPr id="5" name="Obraz 4" descr="Hulajnoga elektryczna XRIDER M10 Czarny">
            <a:extLst>
              <a:ext uri="{FF2B5EF4-FFF2-40B4-BE49-F238E27FC236}">
                <a16:creationId xmlns:a16="http://schemas.microsoft.com/office/drawing/2014/main" id="{CC967034-E8A1-8376-1F39-877DF6643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95" y="3987800"/>
            <a:ext cx="2107671" cy="2687320"/>
          </a:xfrm>
          <a:prstGeom prst="rect">
            <a:avLst/>
          </a:prstGeom>
        </p:spPr>
      </p:pic>
      <p:graphicFrame>
        <p:nvGraphicFramePr>
          <p:cNvPr id="7" name="TextBox 2">
            <a:extLst>
              <a:ext uri="{FF2B5EF4-FFF2-40B4-BE49-F238E27FC236}">
                <a16:creationId xmlns:a16="http://schemas.microsoft.com/office/drawing/2014/main" id="{5350E379-4995-46AC-E714-2586AF846B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3171771"/>
              </p:ext>
            </p:extLst>
          </p:nvPr>
        </p:nvGraphicFramePr>
        <p:xfrm>
          <a:off x="685800" y="1234440"/>
          <a:ext cx="10835640" cy="3760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7. Ważne dla dzieci i młodzieży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</a:defRPr>
            </a:pPr>
            <a:r>
              <a:t>Bezpieczna droga • slajd 8</a:t>
            </a:r>
          </a:p>
        </p:txBody>
      </p:sp>
      <p:graphicFrame>
        <p:nvGraphicFramePr>
          <p:cNvPr id="6" name="TextBox 2">
            <a:extLst>
              <a:ext uri="{FF2B5EF4-FFF2-40B4-BE49-F238E27FC236}">
                <a16:creationId xmlns:a16="http://schemas.microsoft.com/office/drawing/2014/main" id="{425F3255-508C-3209-C59C-6F62C743A998}"/>
              </a:ext>
            </a:extLst>
          </p:cNvPr>
          <p:cNvGraphicFramePr/>
          <p:nvPr/>
        </p:nvGraphicFramePr>
        <p:xfrm>
          <a:off x="685800" y="1234440"/>
          <a:ext cx="10835640" cy="4983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9. Czego NIE robić?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471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464"/>
                </a:solidFill>
              </a:defRPr>
            </a:pPr>
            <a:r>
              <a:t>Bezpieczna droga • slajd 10</a:t>
            </a:r>
          </a:p>
        </p:txBody>
      </p:sp>
      <p:graphicFrame>
        <p:nvGraphicFramePr>
          <p:cNvPr id="6" name="TextBox 2">
            <a:extLst>
              <a:ext uri="{FF2B5EF4-FFF2-40B4-BE49-F238E27FC236}">
                <a16:creationId xmlns:a16="http://schemas.microsoft.com/office/drawing/2014/main" id="{9D160A9E-35DD-76F4-6B3E-E563FFFDAE27}"/>
              </a:ext>
            </a:extLst>
          </p:cNvPr>
          <p:cNvGraphicFramePr/>
          <p:nvPr/>
        </p:nvGraphicFramePr>
        <p:xfrm>
          <a:off x="685800" y="1234440"/>
          <a:ext cx="10835640" cy="3888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4E366E-272A-409E-840F-9A6A64A9E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21560C-E4AB-4287-A29C-3F6916794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6" name="Freeform 7">
            <a:extLst>
              <a:ext uri="{FF2B5EF4-FFF2-40B4-BE49-F238E27FC236}">
                <a16:creationId xmlns:a16="http://schemas.microsoft.com/office/drawing/2014/main" id="{DF6CFF07-D953-4F9C-9A0E-E0A6AACB6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5A697AE-B762-25F1-1D58-E894B7506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l-PL" sz="2800" b="1" dirty="0">
                <a:solidFill>
                  <a:srgbClr val="EBEBEB"/>
                </a:solidFill>
              </a:rPr>
              <a:t>Bezpieczni w ruchu drogowym</a:t>
            </a:r>
            <a:endParaRPr lang="en-US" sz="2800" b="1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DAA4FEEE-0B5F-41BF-825D-60F9FB089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DC5234-A2AF-1309-5A5C-2ED05EE58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931" y="2548281"/>
            <a:ext cx="5122606" cy="365868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"/>
            </a:pPr>
            <a:r>
              <a:rPr lang="en-US" dirty="0">
                <a:solidFill>
                  <a:schemeClr val="tx1"/>
                </a:solidFill>
              </a:rPr>
              <a:t>Autor: Agnieszka </a:t>
            </a:r>
            <a:r>
              <a:rPr lang="en-US" dirty="0" err="1">
                <a:solidFill>
                  <a:schemeClr val="tx1"/>
                </a:solidFill>
              </a:rPr>
              <a:t>Bolewicz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Obraz 4" descr="Odblaskowa szkoła – Bezpieczeństwo w drodze do szkoły – Szkoła Podstawowa nr 13">
            <a:extLst>
              <a:ext uri="{FF2B5EF4-FFF2-40B4-BE49-F238E27FC236}">
                <a16:creationId xmlns:a16="http://schemas.microsoft.com/office/drawing/2014/main" id="{4ACFF601-4BA2-F69B-95D7-DA7B262DD8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8986" y="2188839"/>
            <a:ext cx="5994083" cy="424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025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</TotalTime>
  <Words>614</Words>
  <Application>Microsoft Office PowerPoint</Application>
  <PresentationFormat>Panoramiczny</PresentationFormat>
  <Paragraphs>57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Jon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Bezpieczni w ruchu drogowym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aga</dc:creator>
  <cp:keywords/>
  <dc:description>generated using python-pptx</dc:description>
  <cp:lastModifiedBy>ks22730</cp:lastModifiedBy>
  <cp:revision>5</cp:revision>
  <dcterms:created xsi:type="dcterms:W3CDTF">2013-01-27T09:14:16Z</dcterms:created>
  <dcterms:modified xsi:type="dcterms:W3CDTF">2026-09-26T13:04:38Z</dcterms:modified>
  <cp:category/>
</cp:coreProperties>
</file>